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83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5BFF"/>
    <a:srgbClr val="AFEA93"/>
    <a:srgbClr val="00E4EC"/>
    <a:srgbClr val="A59C91"/>
    <a:srgbClr val="434B56"/>
    <a:srgbClr val="E0E0D8"/>
    <a:srgbClr val="6C5848"/>
    <a:srgbClr val="E1EA29"/>
    <a:srgbClr val="C8C2B6"/>
    <a:srgbClr val="606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2" autoAdjust="0"/>
    <p:restoredTop sz="94660"/>
  </p:normalViewPr>
  <p:slideViewPr>
    <p:cSldViewPr snapToGrid="0">
      <p:cViewPr>
        <p:scale>
          <a:sx n="100" d="100"/>
          <a:sy n="100" d="100"/>
        </p:scale>
        <p:origin x="-293" y="-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CFE1D-8142-4BB5-91AF-5D572F86E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76F292-5C5E-47DB-9E43-703993C5C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388D87-8190-421D-93FB-0145C1EE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60C6E2-2E3D-4B89-98AC-FE14BED7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6AC3BB-524C-488E-9BF4-AEEFC612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62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B925A-4369-4254-90BF-9BCABCBC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5AC23D-9352-4384-9534-D63737DA0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5A7FD-0455-43FA-B75E-DA19C5BC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FC99F-2DDA-4D11-8970-C34FF118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F772D-AF0E-49D8-B62B-B7566F18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4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8D5878-C730-492E-803D-51320F4BE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3134E-CF41-4408-B3B9-61C0A477E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3F470-3C80-43E1-B6E8-CDEA0395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7B665-2C05-417E-91DA-F0A7EBBB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C8E2B-AA08-415C-BBBE-18313651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34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AB7B9-D714-45B0-BA9F-49626CC4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302034-42F8-487E-8FEB-16760530F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EF1DE-77ED-472C-B7C3-4A4F0E32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9089F-8721-4040-A50E-DAD42D66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8EE1D6-F33E-4144-A446-53CDD2D1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6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4B5DE-8CC9-4B1F-AAF1-F91EB890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C1933-A8ED-4F93-89F8-ACF2773A6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7836E-A78F-404C-987C-E41EA40D1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8AE648-57AF-46C9-AF76-0AFD3AF8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A4576-19C2-40D2-84BB-937C8CA6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7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760A2-4455-4076-B571-C79903EF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BF122-5B98-483B-A215-737934030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5FC74A-30A1-43B9-90CC-C9D933C1C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AFD7A-08A0-41B8-90BE-A9E3D3CB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47986F-36F0-4E40-B82D-D083E08B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13AF7D-C48C-4D07-9B30-4550B209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38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2642F-0148-4722-A25F-2ADFF8C9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EE96BD-FB4B-412A-8F1D-68B415B2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5735D-63AE-4EC2-AA31-24F771271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5EF781-4905-4D08-AEC1-E9150031A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BCB23F-8A9F-49FF-B5AB-43B0DB94D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237198-DAEF-49EF-BABE-608EA22F9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038E3B-CB19-4E9E-AC95-05979E35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DF5634-8D45-4894-BD4A-51EACBF0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7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32FB9-D2C9-46EC-9560-208EE069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B473B7-E33F-465E-BE02-D76478E30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7B1176-1AEE-4EB3-825F-1DA96A2E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82099E-190B-4C20-91EB-0EF5320D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8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6D50B2-F2E4-4AF6-83F3-D3C5B4F6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A2BA87-CA7D-4B11-84A8-88BA8250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27961-E578-4D2C-8303-14894EC9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48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57058-E898-4ACD-A115-0BD169C0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2D4C5-9C42-4103-B0CE-1359426B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7A7FF-8011-4270-A4C7-917178551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F4CC1-6F9A-4C53-BD69-DDCAC0A4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B9126E-07E1-41D8-AFF0-FEAD5B23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0489A-4341-4F74-97A2-491DA406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3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C1D19-0307-42DB-9088-12168BF3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A8B24C-B696-463E-82BA-3825C13DF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DEE7D6-2A65-40F9-B0F2-93109F737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6ADF14-F4F7-482F-9F94-242472A1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70776-71D3-41DA-8367-3FB675F9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1651E-211E-44CF-BB18-D639328C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47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932993-0AEF-47DB-8378-18175B2F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CD8FD-1AC3-4B57-8182-EF0CBA22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B8550-6A1E-498D-A07B-2B3A03D07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F2546-C7BD-4DAE-A6B2-C6091DCD662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EF5B91-3DAB-4D56-AA64-7FF0B77AD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F7981F-6CC5-4BE1-9EAF-432526D41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65006-78F4-4E9D-BECE-CC191F20D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9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D26F3D-8453-4FC6-B30F-6FBB38C1F41C}"/>
              </a:ext>
            </a:extLst>
          </p:cNvPr>
          <p:cNvGrpSpPr/>
          <p:nvPr/>
        </p:nvGrpSpPr>
        <p:grpSpPr>
          <a:xfrm>
            <a:off x="4741721" y="3309286"/>
            <a:ext cx="2708558" cy="415499"/>
            <a:chOff x="4823209" y="3386733"/>
            <a:chExt cx="2708558" cy="415499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F0F146F-E85F-4E64-93D0-CD01C055F7C1}"/>
                </a:ext>
              </a:extLst>
            </p:cNvPr>
            <p:cNvSpPr/>
            <p:nvPr/>
          </p:nvSpPr>
          <p:spPr>
            <a:xfrm>
              <a:off x="4823209" y="3386734"/>
              <a:ext cx="2708558" cy="415498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606F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8B28A-74BE-4A02-9FBB-B4F01B2F294F}"/>
                </a:ext>
              </a:extLst>
            </p:cNvPr>
            <p:cNvSpPr txBox="1"/>
            <p:nvPr/>
          </p:nvSpPr>
          <p:spPr>
            <a:xfrm>
              <a:off x="4869781" y="3386733"/>
              <a:ext cx="2452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ConvNet</a:t>
              </a:r>
              <a:r>
                <a:rPr lang="ko-KR" altLang="en-US" b="1" dirty="0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학습 시각화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75DFB0A-8ED4-45D1-A0D2-A0EEBC3DEF87}"/>
              </a:ext>
            </a:extLst>
          </p:cNvPr>
          <p:cNvSpPr txBox="1"/>
          <p:nvPr/>
        </p:nvSpPr>
        <p:spPr>
          <a:xfrm>
            <a:off x="6663528" y="3872608"/>
            <a:ext cx="102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5.4</a:t>
            </a:r>
            <a:endParaRPr lang="ko-KR" altLang="en-US" sz="1400" dirty="0">
              <a:solidFill>
                <a:srgbClr val="434B5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B1DCB3-96AB-442D-8160-AA89A7CC2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83" y="2298035"/>
            <a:ext cx="863429" cy="863429"/>
          </a:xfrm>
          <a:prstGeom prst="rect">
            <a:avLst/>
          </a:prstGeom>
        </p:spPr>
      </p:pic>
      <p:pic>
        <p:nvPicPr>
          <p:cNvPr id="1028" name="Picture 4" descr="눈아이콘에 대한 이미지 검색결과">
            <a:extLst>
              <a:ext uri="{FF2B5EF4-FFF2-40B4-BE49-F238E27FC236}">
                <a16:creationId xmlns:a16="http://schemas.microsoft.com/office/drawing/2014/main" id="{E4DD5B81-99B2-4FEA-AC59-338FB2DC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7489" y="2298034"/>
            <a:ext cx="863429" cy="8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868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3081408" cy="1472590"/>
            <a:chOff x="240632" y="-239110"/>
            <a:chExt cx="2183469" cy="147259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209349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368176" y="701123"/>
              <a:ext cx="1490534" cy="532357"/>
              <a:chOff x="1467853" y="1600202"/>
              <a:chExt cx="873094" cy="312818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467853" y="1600202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17438" y="1672389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240632" y="162200"/>
              <a:ext cx="21834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badi" panose="020B0604020104020204" pitchFamily="34" charset="0"/>
                </a:rPr>
                <a:t>5.4 </a:t>
              </a:r>
              <a:r>
                <a:rPr lang="ko-KR" altLang="en-US" sz="1600" dirty="0">
                  <a:latin typeface="Abadi" panose="020B0604020104020204" pitchFamily="34" charset="0"/>
                </a:rPr>
                <a:t>컨브넷 학습 시각화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558358" y="762051"/>
              <a:ext cx="1411779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II. </a:t>
              </a:r>
              <a:r>
                <a:rPr lang="ko-KR" altLang="en-US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필터</a:t>
              </a:r>
              <a:endParaRPr lang="en-US" altLang="ko-KR" sz="1600" b="1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5325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AA03A9-7E8A-4C54-8ADB-F28DADC2148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44" y="1562169"/>
            <a:ext cx="7768800" cy="4370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FA7C2A-3803-4A00-BBDD-2A0EA0AFF457}"/>
              </a:ext>
            </a:extLst>
          </p:cNvPr>
          <p:cNvSpPr/>
          <p:nvPr/>
        </p:nvSpPr>
        <p:spPr>
          <a:xfrm>
            <a:off x="2613320" y="2967335"/>
            <a:ext cx="69653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수평적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사원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 : 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사원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II : 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사원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III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5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70798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C610BE-636D-46C2-B983-CBDD50FE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0" y="1571245"/>
            <a:ext cx="9192035" cy="458559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B36A4E6-7818-4AEC-9406-3B885B3FBAF1}"/>
              </a:ext>
            </a:extLst>
          </p:cNvPr>
          <p:cNvSpPr/>
          <p:nvPr/>
        </p:nvSpPr>
        <p:spPr>
          <a:xfrm>
            <a:off x="1425290" y="2589261"/>
            <a:ext cx="3465687" cy="9194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DF16D33-1FBF-4A8F-BA42-1EA2E15852F4}"/>
              </a:ext>
            </a:extLst>
          </p:cNvPr>
          <p:cNvSpPr/>
          <p:nvPr/>
        </p:nvSpPr>
        <p:spPr>
          <a:xfrm>
            <a:off x="1499719" y="4390934"/>
            <a:ext cx="3093546" cy="7233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93016-BEDB-435E-B8DA-49F14EB64E4F}"/>
              </a:ext>
            </a:extLst>
          </p:cNvPr>
          <p:cNvSpPr txBox="1"/>
          <p:nvPr/>
        </p:nvSpPr>
        <p:spPr>
          <a:xfrm>
            <a:off x="4742121" y="4390934"/>
            <a:ext cx="3211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그래디언트 계산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경사상승법 준비</a:t>
            </a:r>
            <a:endParaRPr lang="en-US" altLang="ko-KR" sz="1400" b="1" dirty="0"/>
          </a:p>
          <a:p>
            <a:r>
              <a:rPr lang="ko-KR" altLang="en-US" sz="1400" b="1" dirty="0"/>
              <a:t>정규화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안정적 경사상승법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0547A-3F52-4095-BB77-3596C9EE2C99}"/>
              </a:ext>
            </a:extLst>
          </p:cNvPr>
          <p:cNvSpPr txBox="1"/>
          <p:nvPr/>
        </p:nvSpPr>
        <p:spPr>
          <a:xfrm>
            <a:off x="4890977" y="2787393"/>
            <a:ext cx="3211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</a:t>
            </a:r>
            <a:r>
              <a:rPr lang="ko-KR" altLang="en-US" sz="1400" b="1" dirty="0" err="1"/>
              <a:t>번필터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평균</a:t>
            </a:r>
            <a:r>
              <a:rPr lang="en-US" altLang="ko-KR" sz="1400" b="1" dirty="0"/>
              <a:t>) -&gt; </a:t>
            </a:r>
            <a:r>
              <a:rPr lang="ko-KR" altLang="en-US" sz="1400" b="1" dirty="0" err="1"/>
              <a:t>손실값으로</a:t>
            </a:r>
            <a:r>
              <a:rPr lang="ko-KR" altLang="en-US" sz="1400" b="1" dirty="0"/>
              <a:t> 사용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8ADCE5-B0EE-4B66-A5D6-71061311992E}"/>
              </a:ext>
            </a:extLst>
          </p:cNvPr>
          <p:cNvSpPr/>
          <p:nvPr/>
        </p:nvSpPr>
        <p:spPr>
          <a:xfrm>
            <a:off x="4041444" y="4777357"/>
            <a:ext cx="551821" cy="33690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D97526-165A-4805-851A-696A03179F98}"/>
              </a:ext>
            </a:extLst>
          </p:cNvPr>
          <p:cNvSpPr/>
          <p:nvPr/>
        </p:nvSpPr>
        <p:spPr>
          <a:xfrm>
            <a:off x="1499719" y="5139019"/>
            <a:ext cx="3922886" cy="1017821"/>
          </a:xfrm>
          <a:prstGeom prst="roundRect">
            <a:avLst/>
          </a:prstGeom>
          <a:noFill/>
          <a:ln w="38100">
            <a:solidFill>
              <a:srgbClr val="095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F9ADB0-BC71-48C7-BE30-F21B814D1C1F}"/>
              </a:ext>
            </a:extLst>
          </p:cNvPr>
          <p:cNvSpPr txBox="1"/>
          <p:nvPr/>
        </p:nvSpPr>
        <p:spPr>
          <a:xfrm>
            <a:off x="5500577" y="5386319"/>
            <a:ext cx="3211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계산함수 형태정의</a:t>
            </a:r>
          </a:p>
        </p:txBody>
      </p:sp>
    </p:spTree>
    <p:extLst>
      <p:ext uri="{BB962C8B-B14F-4D97-AF65-F5344CB8AC3E}">
        <p14:creationId xmlns:p14="http://schemas.microsoft.com/office/powerpoint/2010/main" val="240499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9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EE0CAA-57CB-4ED8-9478-7DD7915A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23" y="2037649"/>
            <a:ext cx="10326595" cy="346572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1F84421-84B4-44D5-8276-6972BD1AA1BF}"/>
              </a:ext>
            </a:extLst>
          </p:cNvPr>
          <p:cNvSpPr/>
          <p:nvPr/>
        </p:nvSpPr>
        <p:spPr>
          <a:xfrm>
            <a:off x="1494117" y="2069664"/>
            <a:ext cx="4247465" cy="3319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02F9E9-5486-4266-BD4C-93018C9FFC7E}"/>
              </a:ext>
            </a:extLst>
          </p:cNvPr>
          <p:cNvSpPr/>
          <p:nvPr/>
        </p:nvSpPr>
        <p:spPr>
          <a:xfrm>
            <a:off x="1494117" y="2428813"/>
            <a:ext cx="782613" cy="22453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62A8EF-8397-497B-B830-D26E57F4AC14}"/>
              </a:ext>
            </a:extLst>
          </p:cNvPr>
          <p:cNvSpPr/>
          <p:nvPr/>
        </p:nvSpPr>
        <p:spPr>
          <a:xfrm>
            <a:off x="1494117" y="2680841"/>
            <a:ext cx="3992283" cy="693001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0C8D1-9A66-4920-9241-54EBBF9D9A63}"/>
              </a:ext>
            </a:extLst>
          </p:cNvPr>
          <p:cNvSpPr txBox="1"/>
          <p:nvPr/>
        </p:nvSpPr>
        <p:spPr>
          <a:xfrm>
            <a:off x="5741582" y="2032317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노이즈 있는 회색조 이미지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3525F57-7ADC-4D48-9D67-43D61D885ED1}"/>
              </a:ext>
            </a:extLst>
          </p:cNvPr>
          <p:cNvSpPr/>
          <p:nvPr/>
        </p:nvSpPr>
        <p:spPr>
          <a:xfrm>
            <a:off x="1494117" y="3527772"/>
            <a:ext cx="3024721" cy="185716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CFB277-38AB-4FCB-ABA9-CEBF7A233935}"/>
              </a:ext>
            </a:extLst>
          </p:cNvPr>
          <p:cNvSpPr/>
          <p:nvPr/>
        </p:nvSpPr>
        <p:spPr>
          <a:xfrm>
            <a:off x="2083981" y="4541405"/>
            <a:ext cx="1111082" cy="276446"/>
          </a:xfrm>
          <a:prstGeom prst="roundRect">
            <a:avLst/>
          </a:prstGeom>
          <a:noFill/>
          <a:ln w="38100">
            <a:solidFill>
              <a:srgbClr val="095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3E66C2-FA86-47C9-8539-0EFF4BDEEBE9}"/>
              </a:ext>
            </a:extLst>
          </p:cNvPr>
          <p:cNvSpPr txBox="1"/>
          <p:nvPr/>
        </p:nvSpPr>
        <p:spPr>
          <a:xfrm>
            <a:off x="4922894" y="427168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텐서 </a:t>
            </a:r>
            <a:r>
              <a:rPr lang="en-US" altLang="ko-KR" dirty="0"/>
              <a:t>-&gt; </a:t>
            </a:r>
            <a:r>
              <a:rPr lang="ko-KR" altLang="en-US" dirty="0"/>
              <a:t>이미지 </a:t>
            </a:r>
            <a:r>
              <a:rPr lang="en-US" altLang="ko-KR" dirty="0"/>
              <a:t>::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82646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3" grpId="0"/>
      <p:bldP spid="3" grpId="1"/>
      <p:bldP spid="17" grpId="0" animBg="1"/>
      <p:bldP spid="17" grpId="1" animBg="1"/>
      <p:bldP spid="4" grpId="0" animBg="1"/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FE901A-5712-4AFF-8CE1-DD418542F41E}"/>
              </a:ext>
            </a:extLst>
          </p:cNvPr>
          <p:cNvGrpSpPr/>
          <p:nvPr/>
        </p:nvGrpSpPr>
        <p:grpSpPr>
          <a:xfrm>
            <a:off x="992200" y="1796526"/>
            <a:ext cx="10454614" cy="4135034"/>
            <a:chOff x="992200" y="1796526"/>
            <a:chExt cx="10454614" cy="41350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858208-B2D4-4879-A1BA-C1C50DAE8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200" y="1796526"/>
              <a:ext cx="10454614" cy="413503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C71FA5C-2E4A-4144-99F7-CF5759807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5257" y="1796526"/>
              <a:ext cx="3590925" cy="3114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05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5BD947-34A5-4E0C-8E42-4EA87C1C28AA}"/>
              </a:ext>
            </a:extLst>
          </p:cNvPr>
          <p:cNvGrpSpPr/>
          <p:nvPr/>
        </p:nvGrpSpPr>
        <p:grpSpPr>
          <a:xfrm>
            <a:off x="992200" y="525428"/>
            <a:ext cx="10669838" cy="4826748"/>
            <a:chOff x="992200" y="525428"/>
            <a:chExt cx="10669838" cy="48267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55FF926-499E-43EA-819B-41F2DC0F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200" y="1851510"/>
              <a:ext cx="10669838" cy="350066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EC10434-C28C-472A-8C20-9A7CE8B1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9076" y="525428"/>
              <a:ext cx="2922962" cy="290357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D0F3B10-9676-402A-83DB-1A7BB62CD72C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76" y="3429000"/>
            <a:ext cx="2922962" cy="2903572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B0CF14D-1E98-4050-A1E3-D584F3C12473}"/>
              </a:ext>
            </a:extLst>
          </p:cNvPr>
          <p:cNvSpPr/>
          <p:nvPr/>
        </p:nvSpPr>
        <p:spPr>
          <a:xfrm>
            <a:off x="1621708" y="2528153"/>
            <a:ext cx="5385148" cy="4614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8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III. </a:t>
              </a: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히트맵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922168-9F4F-4762-876F-9DC89C26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62" y="161951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E960AE-3CD1-4144-8233-0176518D6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588" y="1619512"/>
            <a:ext cx="40576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411447-15F2-46DD-B06E-387AA429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588" y="3350965"/>
            <a:ext cx="3758342" cy="29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025B7A-366A-4B8D-B64E-0BC40F05C895}"/>
              </a:ext>
            </a:extLst>
          </p:cNvPr>
          <p:cNvSpPr/>
          <p:nvPr/>
        </p:nvSpPr>
        <p:spPr>
          <a:xfrm>
            <a:off x="1336527" y="2967335"/>
            <a:ext cx="95189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핵심 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 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가장 큰 특징 잡아내기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761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5B5B5E-67E1-47E9-BB14-A120051E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93" y="1536575"/>
            <a:ext cx="8306413" cy="4708012"/>
          </a:xfrm>
          <a:prstGeom prst="rect">
            <a:avLst/>
          </a:prstGeom>
        </p:spPr>
      </p:pic>
      <p:pic>
        <p:nvPicPr>
          <p:cNvPr id="12" name="그림 11" descr="조류, 실외, 서있는, 잔디이(가) 표시된 사진&#10;&#10;자동 생성된 설명">
            <a:extLst>
              <a:ext uri="{FF2B5EF4-FFF2-40B4-BE49-F238E27FC236}">
                <a16:creationId xmlns:a16="http://schemas.microsoft.com/office/drawing/2014/main" id="{946AB415-3511-4E35-989E-AD49D0A0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01" y="3236053"/>
            <a:ext cx="1906005" cy="185009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43628EA-7F7C-411A-B8F7-C3F1AA67904F}"/>
              </a:ext>
            </a:extLst>
          </p:cNvPr>
          <p:cNvSpPr/>
          <p:nvPr/>
        </p:nvSpPr>
        <p:spPr>
          <a:xfrm>
            <a:off x="2389280" y="4667692"/>
            <a:ext cx="1906005" cy="17012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27F226A-6C32-4749-8D81-B3FA78F448A1}"/>
              </a:ext>
            </a:extLst>
          </p:cNvPr>
          <p:cNvSpPr/>
          <p:nvPr/>
        </p:nvSpPr>
        <p:spPr>
          <a:xfrm>
            <a:off x="2438649" y="5420653"/>
            <a:ext cx="7314702" cy="294981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D30E4B-C35C-4C61-B46B-EDA610EEED72}"/>
              </a:ext>
            </a:extLst>
          </p:cNvPr>
          <p:cNvSpPr/>
          <p:nvPr/>
        </p:nvSpPr>
        <p:spPr>
          <a:xfrm>
            <a:off x="2389281" y="5780948"/>
            <a:ext cx="1757418" cy="46363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4" grpId="0" animBg="1"/>
      <p:bldP spid="14" grpId="1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71D604-CB91-4DDF-BC62-AB4BCF04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1" y="1830829"/>
            <a:ext cx="10196444" cy="4389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6FF26-C789-4FEE-9FE0-35E59601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16" y="3713163"/>
            <a:ext cx="2011409" cy="2005332"/>
          </a:xfrm>
          <a:prstGeom prst="rect">
            <a:avLst/>
          </a:prstGeom>
        </p:spPr>
      </p:pic>
      <p:pic>
        <p:nvPicPr>
          <p:cNvPr id="16" name="그림 15" descr="조류, 실외, 서있는, 잔디이(가) 표시된 사진&#10;&#10;자동 생성된 설명">
            <a:extLst>
              <a:ext uri="{FF2B5EF4-FFF2-40B4-BE49-F238E27FC236}">
                <a16:creationId xmlns:a16="http://schemas.microsoft.com/office/drawing/2014/main" id="{EA07EEDD-DF23-4D93-ADE6-C67E72B70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25" y="1830829"/>
            <a:ext cx="1939218" cy="1882334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EBE5AD-6A2E-40BC-92A8-70A46A08EF80}"/>
              </a:ext>
            </a:extLst>
          </p:cNvPr>
          <p:cNvSpPr/>
          <p:nvPr/>
        </p:nvSpPr>
        <p:spPr>
          <a:xfrm>
            <a:off x="1907021" y="2890104"/>
            <a:ext cx="4589472" cy="2465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1F8DDD5-B68E-4608-AF71-BB0B06202F7E}"/>
              </a:ext>
            </a:extLst>
          </p:cNvPr>
          <p:cNvSpPr/>
          <p:nvPr/>
        </p:nvSpPr>
        <p:spPr>
          <a:xfrm>
            <a:off x="1907021" y="3518862"/>
            <a:ext cx="5344384" cy="246501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0CD300-A78A-4666-BE1B-6D046EEB971D}"/>
              </a:ext>
            </a:extLst>
          </p:cNvPr>
          <p:cNvSpPr/>
          <p:nvPr/>
        </p:nvSpPr>
        <p:spPr>
          <a:xfrm>
            <a:off x="1907021" y="4190229"/>
            <a:ext cx="5344384" cy="743278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88A70B-5795-44F7-8B2B-927AE3A2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57" y="1536575"/>
            <a:ext cx="10181202" cy="494580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5B4757-6146-4FFF-86EE-CEB1B02249AF}"/>
              </a:ext>
            </a:extLst>
          </p:cNvPr>
          <p:cNvSpPr/>
          <p:nvPr/>
        </p:nvSpPr>
        <p:spPr>
          <a:xfrm>
            <a:off x="1776212" y="2815676"/>
            <a:ext cx="4061062" cy="50168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CD26F3D-8453-4FC6-B30F-6FBB38C1F41C}"/>
              </a:ext>
            </a:extLst>
          </p:cNvPr>
          <p:cNvGrpSpPr/>
          <p:nvPr/>
        </p:nvGrpSpPr>
        <p:grpSpPr>
          <a:xfrm>
            <a:off x="4741721" y="3309286"/>
            <a:ext cx="2708558" cy="415499"/>
            <a:chOff x="4823209" y="3386733"/>
            <a:chExt cx="2708558" cy="415499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F0F146F-E85F-4E64-93D0-CD01C055F7C1}"/>
                </a:ext>
              </a:extLst>
            </p:cNvPr>
            <p:cNvSpPr/>
            <p:nvPr/>
          </p:nvSpPr>
          <p:spPr>
            <a:xfrm>
              <a:off x="4823209" y="3386734"/>
              <a:ext cx="2708558" cy="415498"/>
            </a:xfrm>
            <a:custGeom>
              <a:avLst/>
              <a:gdLst>
                <a:gd name="connsiteX0" fmla="*/ 156410 w 783666"/>
                <a:gd name="connsiteY0" fmla="*/ 0 h 264695"/>
                <a:gd name="connsiteX1" fmla="*/ 156410 w 783666"/>
                <a:gd name="connsiteY1" fmla="*/ 0 h 264695"/>
                <a:gd name="connsiteX2" fmla="*/ 48126 w 783666"/>
                <a:gd name="connsiteY2" fmla="*/ 12032 h 264695"/>
                <a:gd name="connsiteX3" fmla="*/ 24063 w 783666"/>
                <a:gd name="connsiteY3" fmla="*/ 48126 h 264695"/>
                <a:gd name="connsiteX4" fmla="*/ 0 w 783666"/>
                <a:gd name="connsiteY4" fmla="*/ 72190 h 264695"/>
                <a:gd name="connsiteX5" fmla="*/ 12031 w 783666"/>
                <a:gd name="connsiteY5" fmla="*/ 156411 h 264695"/>
                <a:gd name="connsiteX6" fmla="*/ 24063 w 783666"/>
                <a:gd name="connsiteY6" fmla="*/ 192505 h 264695"/>
                <a:gd name="connsiteX7" fmla="*/ 60158 w 783666"/>
                <a:gd name="connsiteY7" fmla="*/ 204537 h 264695"/>
                <a:gd name="connsiteX8" fmla="*/ 216568 w 783666"/>
                <a:gd name="connsiteY8" fmla="*/ 216569 h 264695"/>
                <a:gd name="connsiteX9" fmla="*/ 252663 w 783666"/>
                <a:gd name="connsiteY9" fmla="*/ 228600 h 264695"/>
                <a:gd name="connsiteX10" fmla="*/ 360947 w 783666"/>
                <a:gd name="connsiteY10" fmla="*/ 252663 h 264695"/>
                <a:gd name="connsiteX11" fmla="*/ 409073 w 783666"/>
                <a:gd name="connsiteY11" fmla="*/ 264695 h 264695"/>
                <a:gd name="connsiteX12" fmla="*/ 589547 w 783666"/>
                <a:gd name="connsiteY12" fmla="*/ 252663 h 264695"/>
                <a:gd name="connsiteX13" fmla="*/ 661736 w 783666"/>
                <a:gd name="connsiteY13" fmla="*/ 228600 h 264695"/>
                <a:gd name="connsiteX14" fmla="*/ 685800 w 783666"/>
                <a:gd name="connsiteY14" fmla="*/ 204537 h 264695"/>
                <a:gd name="connsiteX15" fmla="*/ 757989 w 783666"/>
                <a:gd name="connsiteY15" fmla="*/ 180474 h 264695"/>
                <a:gd name="connsiteX16" fmla="*/ 782052 w 783666"/>
                <a:gd name="connsiteY16" fmla="*/ 108284 h 264695"/>
                <a:gd name="connsiteX17" fmla="*/ 770021 w 783666"/>
                <a:gd name="connsiteY17" fmla="*/ 72190 h 264695"/>
                <a:gd name="connsiteX18" fmla="*/ 733926 w 783666"/>
                <a:gd name="connsiteY18" fmla="*/ 60158 h 264695"/>
                <a:gd name="connsiteX19" fmla="*/ 529389 w 783666"/>
                <a:gd name="connsiteY19" fmla="*/ 48126 h 264695"/>
                <a:gd name="connsiteX20" fmla="*/ 433136 w 783666"/>
                <a:gd name="connsiteY20" fmla="*/ 36095 h 264695"/>
                <a:gd name="connsiteX21" fmla="*/ 312821 w 783666"/>
                <a:gd name="connsiteY21" fmla="*/ 12032 h 264695"/>
                <a:gd name="connsiteX22" fmla="*/ 156410 w 783666"/>
                <a:gd name="connsiteY22" fmla="*/ 0 h 2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3666" h="264695">
                  <a:moveTo>
                    <a:pt x="156410" y="0"/>
                  </a:moveTo>
                  <a:lnTo>
                    <a:pt x="156410" y="0"/>
                  </a:lnTo>
                  <a:cubicBezTo>
                    <a:pt x="120315" y="4011"/>
                    <a:pt x="82256" y="-379"/>
                    <a:pt x="48126" y="12032"/>
                  </a:cubicBezTo>
                  <a:cubicBezTo>
                    <a:pt x="34537" y="16974"/>
                    <a:pt x="33096" y="36835"/>
                    <a:pt x="24063" y="48126"/>
                  </a:cubicBezTo>
                  <a:cubicBezTo>
                    <a:pt x="16977" y="56984"/>
                    <a:pt x="8021" y="64169"/>
                    <a:pt x="0" y="72190"/>
                  </a:cubicBezTo>
                  <a:cubicBezTo>
                    <a:pt x="4010" y="100264"/>
                    <a:pt x="6469" y="128603"/>
                    <a:pt x="12031" y="156411"/>
                  </a:cubicBezTo>
                  <a:cubicBezTo>
                    <a:pt x="14518" y="168847"/>
                    <a:pt x="15095" y="183537"/>
                    <a:pt x="24063" y="192505"/>
                  </a:cubicBezTo>
                  <a:cubicBezTo>
                    <a:pt x="33031" y="201473"/>
                    <a:pt x="47573" y="202964"/>
                    <a:pt x="60158" y="204537"/>
                  </a:cubicBezTo>
                  <a:cubicBezTo>
                    <a:pt x="112045" y="211023"/>
                    <a:pt x="164431" y="212558"/>
                    <a:pt x="216568" y="216569"/>
                  </a:cubicBezTo>
                  <a:cubicBezTo>
                    <a:pt x="228600" y="220579"/>
                    <a:pt x="240469" y="225116"/>
                    <a:pt x="252663" y="228600"/>
                  </a:cubicBezTo>
                  <a:cubicBezTo>
                    <a:pt x="304034" y="243277"/>
                    <a:pt x="305097" y="240252"/>
                    <a:pt x="360947" y="252663"/>
                  </a:cubicBezTo>
                  <a:cubicBezTo>
                    <a:pt x="377089" y="256250"/>
                    <a:pt x="393031" y="260684"/>
                    <a:pt x="409073" y="264695"/>
                  </a:cubicBezTo>
                  <a:cubicBezTo>
                    <a:pt x="469231" y="260684"/>
                    <a:pt x="529861" y="261190"/>
                    <a:pt x="589547" y="252663"/>
                  </a:cubicBezTo>
                  <a:cubicBezTo>
                    <a:pt x="614657" y="249076"/>
                    <a:pt x="661736" y="228600"/>
                    <a:pt x="661736" y="228600"/>
                  </a:cubicBezTo>
                  <a:cubicBezTo>
                    <a:pt x="669757" y="220579"/>
                    <a:pt x="675654" y="209610"/>
                    <a:pt x="685800" y="204537"/>
                  </a:cubicBezTo>
                  <a:cubicBezTo>
                    <a:pt x="708487" y="193194"/>
                    <a:pt x="757989" y="180474"/>
                    <a:pt x="757989" y="180474"/>
                  </a:cubicBezTo>
                  <a:cubicBezTo>
                    <a:pt x="766010" y="156411"/>
                    <a:pt x="790073" y="132347"/>
                    <a:pt x="782052" y="108284"/>
                  </a:cubicBezTo>
                  <a:cubicBezTo>
                    <a:pt x="778042" y="96253"/>
                    <a:pt x="778989" y="81158"/>
                    <a:pt x="770021" y="72190"/>
                  </a:cubicBezTo>
                  <a:cubicBezTo>
                    <a:pt x="761053" y="63222"/>
                    <a:pt x="746546" y="61420"/>
                    <a:pt x="733926" y="60158"/>
                  </a:cubicBezTo>
                  <a:cubicBezTo>
                    <a:pt x="665968" y="53362"/>
                    <a:pt x="597568" y="52137"/>
                    <a:pt x="529389" y="48126"/>
                  </a:cubicBezTo>
                  <a:cubicBezTo>
                    <a:pt x="497305" y="44116"/>
                    <a:pt x="465030" y="41411"/>
                    <a:pt x="433136" y="36095"/>
                  </a:cubicBezTo>
                  <a:cubicBezTo>
                    <a:pt x="370042" y="25579"/>
                    <a:pt x="388488" y="15815"/>
                    <a:pt x="312821" y="12032"/>
                  </a:cubicBezTo>
                  <a:cubicBezTo>
                    <a:pt x="256744" y="9228"/>
                    <a:pt x="182478" y="2005"/>
                    <a:pt x="156410" y="0"/>
                  </a:cubicBezTo>
                  <a:close/>
                </a:path>
              </a:pathLst>
            </a:custGeom>
            <a:solidFill>
              <a:srgbClr val="606F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C8B28A-74BE-4A02-9FBB-B4F01B2F294F}"/>
                </a:ext>
              </a:extLst>
            </p:cNvPr>
            <p:cNvSpPr txBox="1"/>
            <p:nvPr/>
          </p:nvSpPr>
          <p:spPr>
            <a:xfrm>
              <a:off x="4869781" y="3386733"/>
              <a:ext cx="2452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ConvNet</a:t>
              </a:r>
              <a:r>
                <a:rPr lang="ko-KR" altLang="en-US" sz="1400" b="1" dirty="0">
                  <a:solidFill>
                    <a:srgbClr val="434B56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을 통한 시퀀스처리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75DFB0A-8ED4-45D1-A0D2-A0EEBC3DEF87}"/>
              </a:ext>
            </a:extLst>
          </p:cNvPr>
          <p:cNvSpPr txBox="1"/>
          <p:nvPr/>
        </p:nvSpPr>
        <p:spPr>
          <a:xfrm>
            <a:off x="6663528" y="3872608"/>
            <a:ext cx="102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34B56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6.4</a:t>
            </a:r>
            <a:endParaRPr lang="ko-KR" altLang="en-US" sz="1400" dirty="0">
              <a:solidFill>
                <a:srgbClr val="434B56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B1DCB3-96AB-442D-8160-AA89A7CC2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83" y="2298035"/>
            <a:ext cx="863429" cy="863429"/>
          </a:xfrm>
          <a:prstGeom prst="rect">
            <a:avLst/>
          </a:prstGeom>
        </p:spPr>
      </p:pic>
      <p:pic>
        <p:nvPicPr>
          <p:cNvPr id="1028" name="Picture 4" descr="눈아이콘에 대한 이미지 검색결과">
            <a:extLst>
              <a:ext uri="{FF2B5EF4-FFF2-40B4-BE49-F238E27FC236}">
                <a16:creationId xmlns:a16="http://schemas.microsoft.com/office/drawing/2014/main" id="{E4DD5B81-99B2-4FEA-AC59-338FB2DC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7489" y="2298034"/>
            <a:ext cx="863429" cy="86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5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160626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42DCEE-86B2-483B-8DA2-4977FA0F6146}"/>
              </a:ext>
            </a:extLst>
          </p:cNvPr>
          <p:cNvSpPr txBox="1"/>
          <p:nvPr/>
        </p:nvSpPr>
        <p:spPr>
          <a:xfrm>
            <a:off x="281008" y="109308"/>
            <a:ext cx="180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</a:rPr>
              <a:t>시각화의 종류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40D261-AA58-48DC-8296-935A07D50F5E}"/>
              </a:ext>
            </a:extLst>
          </p:cNvPr>
          <p:cNvGrpSpPr/>
          <p:nvPr/>
        </p:nvGrpSpPr>
        <p:grpSpPr>
          <a:xfrm>
            <a:off x="7047787" y="3814094"/>
            <a:ext cx="1950972" cy="1042598"/>
            <a:chOff x="911119" y="1712633"/>
            <a:chExt cx="2284162" cy="104259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6DF572F-A1C4-4891-9ACF-32E4D0ABA388}"/>
                </a:ext>
              </a:extLst>
            </p:cNvPr>
            <p:cNvGrpSpPr/>
            <p:nvPr/>
          </p:nvGrpSpPr>
          <p:grpSpPr>
            <a:xfrm>
              <a:off x="911119" y="1712633"/>
              <a:ext cx="935780" cy="1042598"/>
              <a:chOff x="2430379" y="1688569"/>
              <a:chExt cx="935780" cy="104259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3DC3662-D2BE-4A86-A1B6-0E94546E8E99}"/>
                  </a:ext>
                </a:extLst>
              </p:cNvPr>
              <p:cNvGrpSpPr/>
              <p:nvPr/>
            </p:nvGrpSpPr>
            <p:grpSpPr>
              <a:xfrm>
                <a:off x="2430379" y="2418349"/>
                <a:ext cx="873094" cy="312818"/>
                <a:chOff x="1467853" y="1600202"/>
                <a:chExt cx="873094" cy="312818"/>
              </a:xfrm>
            </p:grpSpPr>
            <p:sp>
              <p:nvSpPr>
                <p:cNvPr id="7" name="자유형: 도형 6">
                  <a:extLst>
                    <a:ext uri="{FF2B5EF4-FFF2-40B4-BE49-F238E27FC236}">
                      <a16:creationId xmlns:a16="http://schemas.microsoft.com/office/drawing/2014/main" id="{BA33C7FA-F81E-49D6-9997-E0A293E9F075}"/>
                    </a:ext>
                  </a:extLst>
                </p:cNvPr>
                <p:cNvSpPr/>
                <p:nvPr/>
              </p:nvSpPr>
              <p:spPr>
                <a:xfrm rot="21193953">
                  <a:off x="1467853" y="1600202"/>
                  <a:ext cx="783666" cy="264695"/>
                </a:xfrm>
                <a:custGeom>
                  <a:avLst/>
                  <a:gdLst>
                    <a:gd name="connsiteX0" fmla="*/ 156410 w 783666"/>
                    <a:gd name="connsiteY0" fmla="*/ 0 h 264695"/>
                    <a:gd name="connsiteX1" fmla="*/ 156410 w 783666"/>
                    <a:gd name="connsiteY1" fmla="*/ 0 h 264695"/>
                    <a:gd name="connsiteX2" fmla="*/ 48126 w 783666"/>
                    <a:gd name="connsiteY2" fmla="*/ 12032 h 264695"/>
                    <a:gd name="connsiteX3" fmla="*/ 24063 w 783666"/>
                    <a:gd name="connsiteY3" fmla="*/ 48126 h 264695"/>
                    <a:gd name="connsiteX4" fmla="*/ 0 w 783666"/>
                    <a:gd name="connsiteY4" fmla="*/ 72190 h 264695"/>
                    <a:gd name="connsiteX5" fmla="*/ 12031 w 783666"/>
                    <a:gd name="connsiteY5" fmla="*/ 156411 h 264695"/>
                    <a:gd name="connsiteX6" fmla="*/ 24063 w 783666"/>
                    <a:gd name="connsiteY6" fmla="*/ 192505 h 264695"/>
                    <a:gd name="connsiteX7" fmla="*/ 60158 w 783666"/>
                    <a:gd name="connsiteY7" fmla="*/ 204537 h 264695"/>
                    <a:gd name="connsiteX8" fmla="*/ 216568 w 783666"/>
                    <a:gd name="connsiteY8" fmla="*/ 216569 h 264695"/>
                    <a:gd name="connsiteX9" fmla="*/ 252663 w 783666"/>
                    <a:gd name="connsiteY9" fmla="*/ 228600 h 264695"/>
                    <a:gd name="connsiteX10" fmla="*/ 360947 w 783666"/>
                    <a:gd name="connsiteY10" fmla="*/ 252663 h 264695"/>
                    <a:gd name="connsiteX11" fmla="*/ 409073 w 783666"/>
                    <a:gd name="connsiteY11" fmla="*/ 264695 h 264695"/>
                    <a:gd name="connsiteX12" fmla="*/ 589547 w 783666"/>
                    <a:gd name="connsiteY12" fmla="*/ 252663 h 264695"/>
                    <a:gd name="connsiteX13" fmla="*/ 661736 w 783666"/>
                    <a:gd name="connsiteY13" fmla="*/ 228600 h 264695"/>
                    <a:gd name="connsiteX14" fmla="*/ 685800 w 783666"/>
                    <a:gd name="connsiteY14" fmla="*/ 204537 h 264695"/>
                    <a:gd name="connsiteX15" fmla="*/ 757989 w 783666"/>
                    <a:gd name="connsiteY15" fmla="*/ 180474 h 264695"/>
                    <a:gd name="connsiteX16" fmla="*/ 782052 w 783666"/>
                    <a:gd name="connsiteY16" fmla="*/ 108284 h 264695"/>
                    <a:gd name="connsiteX17" fmla="*/ 770021 w 783666"/>
                    <a:gd name="connsiteY17" fmla="*/ 72190 h 264695"/>
                    <a:gd name="connsiteX18" fmla="*/ 733926 w 783666"/>
                    <a:gd name="connsiteY18" fmla="*/ 60158 h 264695"/>
                    <a:gd name="connsiteX19" fmla="*/ 529389 w 783666"/>
                    <a:gd name="connsiteY19" fmla="*/ 48126 h 264695"/>
                    <a:gd name="connsiteX20" fmla="*/ 433136 w 783666"/>
                    <a:gd name="connsiteY20" fmla="*/ 36095 h 264695"/>
                    <a:gd name="connsiteX21" fmla="*/ 312821 w 783666"/>
                    <a:gd name="connsiteY21" fmla="*/ 12032 h 264695"/>
                    <a:gd name="connsiteX22" fmla="*/ 156410 w 783666"/>
                    <a:gd name="connsiteY22" fmla="*/ 0 h 264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3666" h="264695">
                      <a:moveTo>
                        <a:pt x="156410" y="0"/>
                      </a:moveTo>
                      <a:lnTo>
                        <a:pt x="156410" y="0"/>
                      </a:lnTo>
                      <a:cubicBezTo>
                        <a:pt x="120315" y="4011"/>
                        <a:pt x="82256" y="-379"/>
                        <a:pt x="48126" y="12032"/>
                      </a:cubicBezTo>
                      <a:cubicBezTo>
                        <a:pt x="34537" y="16974"/>
                        <a:pt x="33096" y="36835"/>
                        <a:pt x="24063" y="48126"/>
                      </a:cubicBezTo>
                      <a:cubicBezTo>
                        <a:pt x="16977" y="56984"/>
                        <a:pt x="8021" y="64169"/>
                        <a:pt x="0" y="72190"/>
                      </a:cubicBezTo>
                      <a:cubicBezTo>
                        <a:pt x="4010" y="100264"/>
                        <a:pt x="6469" y="128603"/>
                        <a:pt x="12031" y="156411"/>
                      </a:cubicBezTo>
                      <a:cubicBezTo>
                        <a:pt x="14518" y="168847"/>
                        <a:pt x="15095" y="183537"/>
                        <a:pt x="24063" y="192505"/>
                      </a:cubicBezTo>
                      <a:cubicBezTo>
                        <a:pt x="33031" y="201473"/>
                        <a:pt x="47573" y="202964"/>
                        <a:pt x="60158" y="204537"/>
                      </a:cubicBezTo>
                      <a:cubicBezTo>
                        <a:pt x="112045" y="211023"/>
                        <a:pt x="164431" y="212558"/>
                        <a:pt x="216568" y="216569"/>
                      </a:cubicBezTo>
                      <a:cubicBezTo>
                        <a:pt x="228600" y="220579"/>
                        <a:pt x="240469" y="225116"/>
                        <a:pt x="252663" y="228600"/>
                      </a:cubicBezTo>
                      <a:cubicBezTo>
                        <a:pt x="304034" y="243277"/>
                        <a:pt x="305097" y="240252"/>
                        <a:pt x="360947" y="252663"/>
                      </a:cubicBezTo>
                      <a:cubicBezTo>
                        <a:pt x="377089" y="256250"/>
                        <a:pt x="393031" y="260684"/>
                        <a:pt x="409073" y="264695"/>
                      </a:cubicBezTo>
                      <a:cubicBezTo>
                        <a:pt x="469231" y="260684"/>
                        <a:pt x="529861" y="261190"/>
                        <a:pt x="589547" y="252663"/>
                      </a:cubicBezTo>
                      <a:cubicBezTo>
                        <a:pt x="614657" y="249076"/>
                        <a:pt x="661736" y="228600"/>
                        <a:pt x="661736" y="228600"/>
                      </a:cubicBezTo>
                      <a:cubicBezTo>
                        <a:pt x="669757" y="220579"/>
                        <a:pt x="675654" y="209610"/>
                        <a:pt x="685800" y="204537"/>
                      </a:cubicBezTo>
                      <a:cubicBezTo>
                        <a:pt x="708487" y="193194"/>
                        <a:pt x="757989" y="180474"/>
                        <a:pt x="757989" y="180474"/>
                      </a:cubicBezTo>
                      <a:cubicBezTo>
                        <a:pt x="766010" y="156411"/>
                        <a:pt x="790073" y="132347"/>
                        <a:pt x="782052" y="108284"/>
                      </a:cubicBezTo>
                      <a:cubicBezTo>
                        <a:pt x="778042" y="96253"/>
                        <a:pt x="778989" y="81158"/>
                        <a:pt x="770021" y="72190"/>
                      </a:cubicBezTo>
                      <a:cubicBezTo>
                        <a:pt x="761053" y="63222"/>
                        <a:pt x="746546" y="61420"/>
                        <a:pt x="733926" y="60158"/>
                      </a:cubicBezTo>
                      <a:cubicBezTo>
                        <a:pt x="665968" y="53362"/>
                        <a:pt x="597568" y="52137"/>
                        <a:pt x="529389" y="48126"/>
                      </a:cubicBezTo>
                      <a:cubicBezTo>
                        <a:pt x="497305" y="44116"/>
                        <a:pt x="465030" y="41411"/>
                        <a:pt x="433136" y="36095"/>
                      </a:cubicBezTo>
                      <a:cubicBezTo>
                        <a:pt x="370042" y="25579"/>
                        <a:pt x="388488" y="15815"/>
                        <a:pt x="312821" y="12032"/>
                      </a:cubicBezTo>
                      <a:cubicBezTo>
                        <a:pt x="256744" y="9228"/>
                        <a:pt x="182478" y="2005"/>
                        <a:pt x="156410" y="0"/>
                      </a:cubicBezTo>
                      <a:close/>
                    </a:path>
                  </a:pathLst>
                </a:custGeom>
                <a:solidFill>
                  <a:srgbClr val="606F82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0D212CD3-D056-4A58-B8D4-6E930BFC678B}"/>
                    </a:ext>
                  </a:extLst>
                </p:cNvPr>
                <p:cNvSpPr/>
                <p:nvPr/>
              </p:nvSpPr>
              <p:spPr>
                <a:xfrm rot="384535">
                  <a:off x="1617438" y="1672389"/>
                  <a:ext cx="723509" cy="240631"/>
                </a:xfrm>
                <a:custGeom>
                  <a:avLst/>
                  <a:gdLst>
                    <a:gd name="connsiteX0" fmla="*/ 314435 w 723509"/>
                    <a:gd name="connsiteY0" fmla="*/ 12031 h 240631"/>
                    <a:gd name="connsiteX1" fmla="*/ 314435 w 723509"/>
                    <a:gd name="connsiteY1" fmla="*/ 12031 h 240631"/>
                    <a:gd name="connsiteX2" fmla="*/ 133961 w 723509"/>
                    <a:gd name="connsiteY2" fmla="*/ 48126 h 240631"/>
                    <a:gd name="connsiteX3" fmla="*/ 61772 w 723509"/>
                    <a:gd name="connsiteY3" fmla="*/ 72189 h 240631"/>
                    <a:gd name="connsiteX4" fmla="*/ 25677 w 723509"/>
                    <a:gd name="connsiteY4" fmla="*/ 84221 h 240631"/>
                    <a:gd name="connsiteX5" fmla="*/ 1614 w 723509"/>
                    <a:gd name="connsiteY5" fmla="*/ 156410 h 240631"/>
                    <a:gd name="connsiteX6" fmla="*/ 13645 w 723509"/>
                    <a:gd name="connsiteY6" fmla="*/ 192505 h 240631"/>
                    <a:gd name="connsiteX7" fmla="*/ 37709 w 723509"/>
                    <a:gd name="connsiteY7" fmla="*/ 216568 h 240631"/>
                    <a:gd name="connsiteX8" fmla="*/ 194119 w 723509"/>
                    <a:gd name="connsiteY8" fmla="*/ 240631 h 240631"/>
                    <a:gd name="connsiteX9" fmla="*/ 494909 w 723509"/>
                    <a:gd name="connsiteY9" fmla="*/ 228600 h 240631"/>
                    <a:gd name="connsiteX10" fmla="*/ 567098 w 723509"/>
                    <a:gd name="connsiteY10" fmla="*/ 216568 h 240631"/>
                    <a:gd name="connsiteX11" fmla="*/ 675382 w 723509"/>
                    <a:gd name="connsiteY11" fmla="*/ 204537 h 240631"/>
                    <a:gd name="connsiteX12" fmla="*/ 699445 w 723509"/>
                    <a:gd name="connsiteY12" fmla="*/ 180473 h 240631"/>
                    <a:gd name="connsiteX13" fmla="*/ 723509 w 723509"/>
                    <a:gd name="connsiteY13" fmla="*/ 108284 h 240631"/>
                    <a:gd name="connsiteX14" fmla="*/ 711477 w 723509"/>
                    <a:gd name="connsiteY14" fmla="*/ 48126 h 240631"/>
                    <a:gd name="connsiteX15" fmla="*/ 639288 w 723509"/>
                    <a:gd name="connsiteY15" fmla="*/ 24063 h 240631"/>
                    <a:gd name="connsiteX16" fmla="*/ 458814 w 723509"/>
                    <a:gd name="connsiteY16" fmla="*/ 0 h 240631"/>
                    <a:gd name="connsiteX17" fmla="*/ 314435 w 723509"/>
                    <a:gd name="connsiteY17" fmla="*/ 12031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3509" h="240631">
                      <a:moveTo>
                        <a:pt x="314435" y="12031"/>
                      </a:moveTo>
                      <a:lnTo>
                        <a:pt x="314435" y="12031"/>
                      </a:lnTo>
                      <a:cubicBezTo>
                        <a:pt x="180944" y="26864"/>
                        <a:pt x="240602" y="12579"/>
                        <a:pt x="133961" y="48126"/>
                      </a:cubicBezTo>
                      <a:lnTo>
                        <a:pt x="61772" y="72189"/>
                      </a:lnTo>
                      <a:lnTo>
                        <a:pt x="25677" y="84221"/>
                      </a:lnTo>
                      <a:cubicBezTo>
                        <a:pt x="17656" y="108284"/>
                        <a:pt x="-6407" y="132347"/>
                        <a:pt x="1614" y="156410"/>
                      </a:cubicBezTo>
                      <a:cubicBezTo>
                        <a:pt x="5624" y="168442"/>
                        <a:pt x="7120" y="181630"/>
                        <a:pt x="13645" y="192505"/>
                      </a:cubicBezTo>
                      <a:cubicBezTo>
                        <a:pt x="19481" y="202232"/>
                        <a:pt x="27982" y="210732"/>
                        <a:pt x="37709" y="216568"/>
                      </a:cubicBezTo>
                      <a:cubicBezTo>
                        <a:pt x="72400" y="237382"/>
                        <a:pt x="187164" y="239936"/>
                        <a:pt x="194119" y="240631"/>
                      </a:cubicBezTo>
                      <a:cubicBezTo>
                        <a:pt x="294382" y="236621"/>
                        <a:pt x="394774" y="235060"/>
                        <a:pt x="494909" y="228600"/>
                      </a:cubicBezTo>
                      <a:cubicBezTo>
                        <a:pt x="519253" y="227029"/>
                        <a:pt x="542917" y="219792"/>
                        <a:pt x="567098" y="216568"/>
                      </a:cubicBezTo>
                      <a:cubicBezTo>
                        <a:pt x="603096" y="211768"/>
                        <a:pt x="639287" y="208547"/>
                        <a:pt x="675382" y="204537"/>
                      </a:cubicBezTo>
                      <a:cubicBezTo>
                        <a:pt x="683403" y="196516"/>
                        <a:pt x="694372" y="190619"/>
                        <a:pt x="699445" y="180473"/>
                      </a:cubicBezTo>
                      <a:cubicBezTo>
                        <a:pt x="710789" y="157786"/>
                        <a:pt x="723509" y="108284"/>
                        <a:pt x="723509" y="108284"/>
                      </a:cubicBezTo>
                      <a:cubicBezTo>
                        <a:pt x="719498" y="88231"/>
                        <a:pt x="725937" y="62586"/>
                        <a:pt x="711477" y="48126"/>
                      </a:cubicBezTo>
                      <a:cubicBezTo>
                        <a:pt x="693541" y="30190"/>
                        <a:pt x="663351" y="32084"/>
                        <a:pt x="639288" y="24063"/>
                      </a:cubicBezTo>
                      <a:cubicBezTo>
                        <a:pt x="557376" y="-3241"/>
                        <a:pt x="615839" y="13085"/>
                        <a:pt x="458814" y="0"/>
                      </a:cubicBezTo>
                      <a:cubicBezTo>
                        <a:pt x="330517" y="12829"/>
                        <a:pt x="338498" y="10026"/>
                        <a:pt x="314435" y="12031"/>
                      </a:cubicBezTo>
                      <a:close/>
                    </a:path>
                  </a:pathLst>
                </a:custGeom>
                <a:solidFill>
                  <a:srgbClr val="434B56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978FB7-4D2D-4B85-8C07-100771F13E32}"/>
                  </a:ext>
                </a:extLst>
              </p:cNvPr>
              <p:cNvSpPr txBox="1"/>
              <p:nvPr/>
            </p:nvSpPr>
            <p:spPr>
              <a:xfrm>
                <a:off x="2556762" y="1688569"/>
                <a:ext cx="8093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tx1">
                        <a:alpha val="67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1</a:t>
                </a:r>
                <a:endParaRPr lang="ko-KR" altLang="en-US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EB2B5A-4B10-4ABE-8CD0-883303E2A5A1}"/>
                </a:ext>
              </a:extLst>
            </p:cNvPr>
            <p:cNvSpPr txBox="1"/>
            <p:nvPr/>
          </p:nvSpPr>
          <p:spPr>
            <a:xfrm>
              <a:off x="1536144" y="2110585"/>
              <a:ext cx="1659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badi" panose="020B0604020104020204" pitchFamily="34" charset="0"/>
                </a:rPr>
                <a:t>중간층 출력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3DABB1-070F-452A-A9B8-6D3D7906392D}"/>
              </a:ext>
            </a:extLst>
          </p:cNvPr>
          <p:cNvGrpSpPr/>
          <p:nvPr/>
        </p:nvGrpSpPr>
        <p:grpSpPr>
          <a:xfrm>
            <a:off x="4171278" y="3817879"/>
            <a:ext cx="3012290" cy="1042598"/>
            <a:chOff x="911119" y="1712633"/>
            <a:chExt cx="3101441" cy="104259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459C234-D7F3-4A10-971F-FDC472F3CCFE}"/>
                </a:ext>
              </a:extLst>
            </p:cNvPr>
            <p:cNvGrpSpPr/>
            <p:nvPr/>
          </p:nvGrpSpPr>
          <p:grpSpPr>
            <a:xfrm>
              <a:off x="911119" y="1712633"/>
              <a:ext cx="935780" cy="1042598"/>
              <a:chOff x="2430379" y="1688569"/>
              <a:chExt cx="935780" cy="104259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BB5E375F-B816-49A5-AABE-6F31FE4701C3}"/>
                  </a:ext>
                </a:extLst>
              </p:cNvPr>
              <p:cNvGrpSpPr/>
              <p:nvPr/>
            </p:nvGrpSpPr>
            <p:grpSpPr>
              <a:xfrm>
                <a:off x="2430379" y="2418349"/>
                <a:ext cx="873094" cy="312818"/>
                <a:chOff x="1467853" y="1600202"/>
                <a:chExt cx="873094" cy="312818"/>
              </a:xfrm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BB57ED4D-044B-4775-BC44-E9D31B789664}"/>
                    </a:ext>
                  </a:extLst>
                </p:cNvPr>
                <p:cNvSpPr/>
                <p:nvPr/>
              </p:nvSpPr>
              <p:spPr>
                <a:xfrm rot="21193953">
                  <a:off x="1467853" y="1600202"/>
                  <a:ext cx="783666" cy="264695"/>
                </a:xfrm>
                <a:custGeom>
                  <a:avLst/>
                  <a:gdLst>
                    <a:gd name="connsiteX0" fmla="*/ 156410 w 783666"/>
                    <a:gd name="connsiteY0" fmla="*/ 0 h 264695"/>
                    <a:gd name="connsiteX1" fmla="*/ 156410 w 783666"/>
                    <a:gd name="connsiteY1" fmla="*/ 0 h 264695"/>
                    <a:gd name="connsiteX2" fmla="*/ 48126 w 783666"/>
                    <a:gd name="connsiteY2" fmla="*/ 12032 h 264695"/>
                    <a:gd name="connsiteX3" fmla="*/ 24063 w 783666"/>
                    <a:gd name="connsiteY3" fmla="*/ 48126 h 264695"/>
                    <a:gd name="connsiteX4" fmla="*/ 0 w 783666"/>
                    <a:gd name="connsiteY4" fmla="*/ 72190 h 264695"/>
                    <a:gd name="connsiteX5" fmla="*/ 12031 w 783666"/>
                    <a:gd name="connsiteY5" fmla="*/ 156411 h 264695"/>
                    <a:gd name="connsiteX6" fmla="*/ 24063 w 783666"/>
                    <a:gd name="connsiteY6" fmla="*/ 192505 h 264695"/>
                    <a:gd name="connsiteX7" fmla="*/ 60158 w 783666"/>
                    <a:gd name="connsiteY7" fmla="*/ 204537 h 264695"/>
                    <a:gd name="connsiteX8" fmla="*/ 216568 w 783666"/>
                    <a:gd name="connsiteY8" fmla="*/ 216569 h 264695"/>
                    <a:gd name="connsiteX9" fmla="*/ 252663 w 783666"/>
                    <a:gd name="connsiteY9" fmla="*/ 228600 h 264695"/>
                    <a:gd name="connsiteX10" fmla="*/ 360947 w 783666"/>
                    <a:gd name="connsiteY10" fmla="*/ 252663 h 264695"/>
                    <a:gd name="connsiteX11" fmla="*/ 409073 w 783666"/>
                    <a:gd name="connsiteY11" fmla="*/ 264695 h 264695"/>
                    <a:gd name="connsiteX12" fmla="*/ 589547 w 783666"/>
                    <a:gd name="connsiteY12" fmla="*/ 252663 h 264695"/>
                    <a:gd name="connsiteX13" fmla="*/ 661736 w 783666"/>
                    <a:gd name="connsiteY13" fmla="*/ 228600 h 264695"/>
                    <a:gd name="connsiteX14" fmla="*/ 685800 w 783666"/>
                    <a:gd name="connsiteY14" fmla="*/ 204537 h 264695"/>
                    <a:gd name="connsiteX15" fmla="*/ 757989 w 783666"/>
                    <a:gd name="connsiteY15" fmla="*/ 180474 h 264695"/>
                    <a:gd name="connsiteX16" fmla="*/ 782052 w 783666"/>
                    <a:gd name="connsiteY16" fmla="*/ 108284 h 264695"/>
                    <a:gd name="connsiteX17" fmla="*/ 770021 w 783666"/>
                    <a:gd name="connsiteY17" fmla="*/ 72190 h 264695"/>
                    <a:gd name="connsiteX18" fmla="*/ 733926 w 783666"/>
                    <a:gd name="connsiteY18" fmla="*/ 60158 h 264695"/>
                    <a:gd name="connsiteX19" fmla="*/ 529389 w 783666"/>
                    <a:gd name="connsiteY19" fmla="*/ 48126 h 264695"/>
                    <a:gd name="connsiteX20" fmla="*/ 433136 w 783666"/>
                    <a:gd name="connsiteY20" fmla="*/ 36095 h 264695"/>
                    <a:gd name="connsiteX21" fmla="*/ 312821 w 783666"/>
                    <a:gd name="connsiteY21" fmla="*/ 12032 h 264695"/>
                    <a:gd name="connsiteX22" fmla="*/ 156410 w 783666"/>
                    <a:gd name="connsiteY22" fmla="*/ 0 h 264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3666" h="264695">
                      <a:moveTo>
                        <a:pt x="156410" y="0"/>
                      </a:moveTo>
                      <a:lnTo>
                        <a:pt x="156410" y="0"/>
                      </a:lnTo>
                      <a:cubicBezTo>
                        <a:pt x="120315" y="4011"/>
                        <a:pt x="82256" y="-379"/>
                        <a:pt x="48126" y="12032"/>
                      </a:cubicBezTo>
                      <a:cubicBezTo>
                        <a:pt x="34537" y="16974"/>
                        <a:pt x="33096" y="36835"/>
                        <a:pt x="24063" y="48126"/>
                      </a:cubicBezTo>
                      <a:cubicBezTo>
                        <a:pt x="16977" y="56984"/>
                        <a:pt x="8021" y="64169"/>
                        <a:pt x="0" y="72190"/>
                      </a:cubicBezTo>
                      <a:cubicBezTo>
                        <a:pt x="4010" y="100264"/>
                        <a:pt x="6469" y="128603"/>
                        <a:pt x="12031" y="156411"/>
                      </a:cubicBezTo>
                      <a:cubicBezTo>
                        <a:pt x="14518" y="168847"/>
                        <a:pt x="15095" y="183537"/>
                        <a:pt x="24063" y="192505"/>
                      </a:cubicBezTo>
                      <a:cubicBezTo>
                        <a:pt x="33031" y="201473"/>
                        <a:pt x="47573" y="202964"/>
                        <a:pt x="60158" y="204537"/>
                      </a:cubicBezTo>
                      <a:cubicBezTo>
                        <a:pt x="112045" y="211023"/>
                        <a:pt x="164431" y="212558"/>
                        <a:pt x="216568" y="216569"/>
                      </a:cubicBezTo>
                      <a:cubicBezTo>
                        <a:pt x="228600" y="220579"/>
                        <a:pt x="240469" y="225116"/>
                        <a:pt x="252663" y="228600"/>
                      </a:cubicBezTo>
                      <a:cubicBezTo>
                        <a:pt x="304034" y="243277"/>
                        <a:pt x="305097" y="240252"/>
                        <a:pt x="360947" y="252663"/>
                      </a:cubicBezTo>
                      <a:cubicBezTo>
                        <a:pt x="377089" y="256250"/>
                        <a:pt x="393031" y="260684"/>
                        <a:pt x="409073" y="264695"/>
                      </a:cubicBezTo>
                      <a:cubicBezTo>
                        <a:pt x="469231" y="260684"/>
                        <a:pt x="529861" y="261190"/>
                        <a:pt x="589547" y="252663"/>
                      </a:cubicBezTo>
                      <a:cubicBezTo>
                        <a:pt x="614657" y="249076"/>
                        <a:pt x="661736" y="228600"/>
                        <a:pt x="661736" y="228600"/>
                      </a:cubicBezTo>
                      <a:cubicBezTo>
                        <a:pt x="669757" y="220579"/>
                        <a:pt x="675654" y="209610"/>
                        <a:pt x="685800" y="204537"/>
                      </a:cubicBezTo>
                      <a:cubicBezTo>
                        <a:pt x="708487" y="193194"/>
                        <a:pt x="757989" y="180474"/>
                        <a:pt x="757989" y="180474"/>
                      </a:cubicBezTo>
                      <a:cubicBezTo>
                        <a:pt x="766010" y="156411"/>
                        <a:pt x="790073" y="132347"/>
                        <a:pt x="782052" y="108284"/>
                      </a:cubicBezTo>
                      <a:cubicBezTo>
                        <a:pt x="778042" y="96253"/>
                        <a:pt x="778989" y="81158"/>
                        <a:pt x="770021" y="72190"/>
                      </a:cubicBezTo>
                      <a:cubicBezTo>
                        <a:pt x="761053" y="63222"/>
                        <a:pt x="746546" y="61420"/>
                        <a:pt x="733926" y="60158"/>
                      </a:cubicBezTo>
                      <a:cubicBezTo>
                        <a:pt x="665968" y="53362"/>
                        <a:pt x="597568" y="52137"/>
                        <a:pt x="529389" y="48126"/>
                      </a:cubicBezTo>
                      <a:cubicBezTo>
                        <a:pt x="497305" y="44116"/>
                        <a:pt x="465030" y="41411"/>
                        <a:pt x="433136" y="36095"/>
                      </a:cubicBezTo>
                      <a:cubicBezTo>
                        <a:pt x="370042" y="25579"/>
                        <a:pt x="388488" y="15815"/>
                        <a:pt x="312821" y="12032"/>
                      </a:cubicBezTo>
                      <a:cubicBezTo>
                        <a:pt x="256744" y="9228"/>
                        <a:pt x="182478" y="2005"/>
                        <a:pt x="156410" y="0"/>
                      </a:cubicBezTo>
                      <a:close/>
                    </a:path>
                  </a:pathLst>
                </a:custGeom>
                <a:solidFill>
                  <a:srgbClr val="606F82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4EB930-B30D-4C15-A1C3-7B4839F33C69}"/>
                    </a:ext>
                  </a:extLst>
                </p:cNvPr>
                <p:cNvSpPr/>
                <p:nvPr/>
              </p:nvSpPr>
              <p:spPr>
                <a:xfrm rot="384535">
                  <a:off x="1617438" y="1672389"/>
                  <a:ext cx="723509" cy="240631"/>
                </a:xfrm>
                <a:custGeom>
                  <a:avLst/>
                  <a:gdLst>
                    <a:gd name="connsiteX0" fmla="*/ 314435 w 723509"/>
                    <a:gd name="connsiteY0" fmla="*/ 12031 h 240631"/>
                    <a:gd name="connsiteX1" fmla="*/ 314435 w 723509"/>
                    <a:gd name="connsiteY1" fmla="*/ 12031 h 240631"/>
                    <a:gd name="connsiteX2" fmla="*/ 133961 w 723509"/>
                    <a:gd name="connsiteY2" fmla="*/ 48126 h 240631"/>
                    <a:gd name="connsiteX3" fmla="*/ 61772 w 723509"/>
                    <a:gd name="connsiteY3" fmla="*/ 72189 h 240631"/>
                    <a:gd name="connsiteX4" fmla="*/ 25677 w 723509"/>
                    <a:gd name="connsiteY4" fmla="*/ 84221 h 240631"/>
                    <a:gd name="connsiteX5" fmla="*/ 1614 w 723509"/>
                    <a:gd name="connsiteY5" fmla="*/ 156410 h 240631"/>
                    <a:gd name="connsiteX6" fmla="*/ 13645 w 723509"/>
                    <a:gd name="connsiteY6" fmla="*/ 192505 h 240631"/>
                    <a:gd name="connsiteX7" fmla="*/ 37709 w 723509"/>
                    <a:gd name="connsiteY7" fmla="*/ 216568 h 240631"/>
                    <a:gd name="connsiteX8" fmla="*/ 194119 w 723509"/>
                    <a:gd name="connsiteY8" fmla="*/ 240631 h 240631"/>
                    <a:gd name="connsiteX9" fmla="*/ 494909 w 723509"/>
                    <a:gd name="connsiteY9" fmla="*/ 228600 h 240631"/>
                    <a:gd name="connsiteX10" fmla="*/ 567098 w 723509"/>
                    <a:gd name="connsiteY10" fmla="*/ 216568 h 240631"/>
                    <a:gd name="connsiteX11" fmla="*/ 675382 w 723509"/>
                    <a:gd name="connsiteY11" fmla="*/ 204537 h 240631"/>
                    <a:gd name="connsiteX12" fmla="*/ 699445 w 723509"/>
                    <a:gd name="connsiteY12" fmla="*/ 180473 h 240631"/>
                    <a:gd name="connsiteX13" fmla="*/ 723509 w 723509"/>
                    <a:gd name="connsiteY13" fmla="*/ 108284 h 240631"/>
                    <a:gd name="connsiteX14" fmla="*/ 711477 w 723509"/>
                    <a:gd name="connsiteY14" fmla="*/ 48126 h 240631"/>
                    <a:gd name="connsiteX15" fmla="*/ 639288 w 723509"/>
                    <a:gd name="connsiteY15" fmla="*/ 24063 h 240631"/>
                    <a:gd name="connsiteX16" fmla="*/ 458814 w 723509"/>
                    <a:gd name="connsiteY16" fmla="*/ 0 h 240631"/>
                    <a:gd name="connsiteX17" fmla="*/ 314435 w 723509"/>
                    <a:gd name="connsiteY17" fmla="*/ 12031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3509" h="240631">
                      <a:moveTo>
                        <a:pt x="314435" y="12031"/>
                      </a:moveTo>
                      <a:lnTo>
                        <a:pt x="314435" y="12031"/>
                      </a:lnTo>
                      <a:cubicBezTo>
                        <a:pt x="180944" y="26864"/>
                        <a:pt x="240602" y="12579"/>
                        <a:pt x="133961" y="48126"/>
                      </a:cubicBezTo>
                      <a:lnTo>
                        <a:pt x="61772" y="72189"/>
                      </a:lnTo>
                      <a:lnTo>
                        <a:pt x="25677" y="84221"/>
                      </a:lnTo>
                      <a:cubicBezTo>
                        <a:pt x="17656" y="108284"/>
                        <a:pt x="-6407" y="132347"/>
                        <a:pt x="1614" y="156410"/>
                      </a:cubicBezTo>
                      <a:cubicBezTo>
                        <a:pt x="5624" y="168442"/>
                        <a:pt x="7120" y="181630"/>
                        <a:pt x="13645" y="192505"/>
                      </a:cubicBezTo>
                      <a:cubicBezTo>
                        <a:pt x="19481" y="202232"/>
                        <a:pt x="27982" y="210732"/>
                        <a:pt x="37709" y="216568"/>
                      </a:cubicBezTo>
                      <a:cubicBezTo>
                        <a:pt x="72400" y="237382"/>
                        <a:pt x="187164" y="239936"/>
                        <a:pt x="194119" y="240631"/>
                      </a:cubicBezTo>
                      <a:cubicBezTo>
                        <a:pt x="294382" y="236621"/>
                        <a:pt x="394774" y="235060"/>
                        <a:pt x="494909" y="228600"/>
                      </a:cubicBezTo>
                      <a:cubicBezTo>
                        <a:pt x="519253" y="227029"/>
                        <a:pt x="542917" y="219792"/>
                        <a:pt x="567098" y="216568"/>
                      </a:cubicBezTo>
                      <a:cubicBezTo>
                        <a:pt x="603096" y="211768"/>
                        <a:pt x="639287" y="208547"/>
                        <a:pt x="675382" y="204537"/>
                      </a:cubicBezTo>
                      <a:cubicBezTo>
                        <a:pt x="683403" y="196516"/>
                        <a:pt x="694372" y="190619"/>
                        <a:pt x="699445" y="180473"/>
                      </a:cubicBezTo>
                      <a:cubicBezTo>
                        <a:pt x="710789" y="157786"/>
                        <a:pt x="723509" y="108284"/>
                        <a:pt x="723509" y="108284"/>
                      </a:cubicBezTo>
                      <a:cubicBezTo>
                        <a:pt x="719498" y="88231"/>
                        <a:pt x="725937" y="62586"/>
                        <a:pt x="711477" y="48126"/>
                      </a:cubicBezTo>
                      <a:cubicBezTo>
                        <a:pt x="693541" y="30190"/>
                        <a:pt x="663351" y="32084"/>
                        <a:pt x="639288" y="24063"/>
                      </a:cubicBezTo>
                      <a:cubicBezTo>
                        <a:pt x="557376" y="-3241"/>
                        <a:pt x="615839" y="13085"/>
                        <a:pt x="458814" y="0"/>
                      </a:cubicBezTo>
                      <a:cubicBezTo>
                        <a:pt x="330517" y="12829"/>
                        <a:pt x="338498" y="10026"/>
                        <a:pt x="314435" y="12031"/>
                      </a:cubicBezTo>
                      <a:close/>
                    </a:path>
                  </a:pathLst>
                </a:custGeom>
                <a:solidFill>
                  <a:srgbClr val="434B56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0C0D51-AB11-4D92-AB18-4ED94E0006AE}"/>
                  </a:ext>
                </a:extLst>
              </p:cNvPr>
              <p:cNvSpPr txBox="1"/>
              <p:nvPr/>
            </p:nvSpPr>
            <p:spPr>
              <a:xfrm>
                <a:off x="2556762" y="1688569"/>
                <a:ext cx="8093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tx1">
                        <a:alpha val="67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2</a:t>
                </a:r>
                <a:endParaRPr lang="ko-KR" altLang="en-US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24D69F-E580-49F0-8B1B-5D137563C942}"/>
                </a:ext>
              </a:extLst>
            </p:cNvPr>
            <p:cNvSpPr txBox="1"/>
            <p:nvPr/>
          </p:nvSpPr>
          <p:spPr>
            <a:xfrm>
              <a:off x="1584030" y="2109310"/>
              <a:ext cx="2428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badi" panose="020B0604020104020204" pitchFamily="34" charset="0"/>
                </a:rPr>
                <a:t>필터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084A59-D8F3-42A6-84B0-75EF70B09900}"/>
              </a:ext>
            </a:extLst>
          </p:cNvPr>
          <p:cNvGrpSpPr/>
          <p:nvPr/>
        </p:nvGrpSpPr>
        <p:grpSpPr>
          <a:xfrm>
            <a:off x="9370563" y="3800626"/>
            <a:ext cx="2893181" cy="1042598"/>
            <a:chOff x="911119" y="1712633"/>
            <a:chExt cx="2895648" cy="10425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CDDFF1E-03C2-400C-AEA8-0FC15C38ABB5}"/>
                </a:ext>
              </a:extLst>
            </p:cNvPr>
            <p:cNvGrpSpPr/>
            <p:nvPr/>
          </p:nvGrpSpPr>
          <p:grpSpPr>
            <a:xfrm>
              <a:off x="911119" y="1712633"/>
              <a:ext cx="935780" cy="1042598"/>
              <a:chOff x="2430379" y="1688569"/>
              <a:chExt cx="935780" cy="1042598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C753D45-1789-438C-B115-AFED71A036C2}"/>
                  </a:ext>
                </a:extLst>
              </p:cNvPr>
              <p:cNvGrpSpPr/>
              <p:nvPr/>
            </p:nvGrpSpPr>
            <p:grpSpPr>
              <a:xfrm>
                <a:off x="2430379" y="2418349"/>
                <a:ext cx="873094" cy="312818"/>
                <a:chOff x="1467853" y="1600202"/>
                <a:chExt cx="873094" cy="312818"/>
              </a:xfrm>
            </p:grpSpPr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F23DE015-9C86-4213-836B-CE21829809AD}"/>
                    </a:ext>
                  </a:extLst>
                </p:cNvPr>
                <p:cNvSpPr/>
                <p:nvPr/>
              </p:nvSpPr>
              <p:spPr>
                <a:xfrm rot="21193953">
                  <a:off x="1467853" y="1600202"/>
                  <a:ext cx="783666" cy="264695"/>
                </a:xfrm>
                <a:custGeom>
                  <a:avLst/>
                  <a:gdLst>
                    <a:gd name="connsiteX0" fmla="*/ 156410 w 783666"/>
                    <a:gd name="connsiteY0" fmla="*/ 0 h 264695"/>
                    <a:gd name="connsiteX1" fmla="*/ 156410 w 783666"/>
                    <a:gd name="connsiteY1" fmla="*/ 0 h 264695"/>
                    <a:gd name="connsiteX2" fmla="*/ 48126 w 783666"/>
                    <a:gd name="connsiteY2" fmla="*/ 12032 h 264695"/>
                    <a:gd name="connsiteX3" fmla="*/ 24063 w 783666"/>
                    <a:gd name="connsiteY3" fmla="*/ 48126 h 264695"/>
                    <a:gd name="connsiteX4" fmla="*/ 0 w 783666"/>
                    <a:gd name="connsiteY4" fmla="*/ 72190 h 264695"/>
                    <a:gd name="connsiteX5" fmla="*/ 12031 w 783666"/>
                    <a:gd name="connsiteY5" fmla="*/ 156411 h 264695"/>
                    <a:gd name="connsiteX6" fmla="*/ 24063 w 783666"/>
                    <a:gd name="connsiteY6" fmla="*/ 192505 h 264695"/>
                    <a:gd name="connsiteX7" fmla="*/ 60158 w 783666"/>
                    <a:gd name="connsiteY7" fmla="*/ 204537 h 264695"/>
                    <a:gd name="connsiteX8" fmla="*/ 216568 w 783666"/>
                    <a:gd name="connsiteY8" fmla="*/ 216569 h 264695"/>
                    <a:gd name="connsiteX9" fmla="*/ 252663 w 783666"/>
                    <a:gd name="connsiteY9" fmla="*/ 228600 h 264695"/>
                    <a:gd name="connsiteX10" fmla="*/ 360947 w 783666"/>
                    <a:gd name="connsiteY10" fmla="*/ 252663 h 264695"/>
                    <a:gd name="connsiteX11" fmla="*/ 409073 w 783666"/>
                    <a:gd name="connsiteY11" fmla="*/ 264695 h 264695"/>
                    <a:gd name="connsiteX12" fmla="*/ 589547 w 783666"/>
                    <a:gd name="connsiteY12" fmla="*/ 252663 h 264695"/>
                    <a:gd name="connsiteX13" fmla="*/ 661736 w 783666"/>
                    <a:gd name="connsiteY13" fmla="*/ 228600 h 264695"/>
                    <a:gd name="connsiteX14" fmla="*/ 685800 w 783666"/>
                    <a:gd name="connsiteY14" fmla="*/ 204537 h 264695"/>
                    <a:gd name="connsiteX15" fmla="*/ 757989 w 783666"/>
                    <a:gd name="connsiteY15" fmla="*/ 180474 h 264695"/>
                    <a:gd name="connsiteX16" fmla="*/ 782052 w 783666"/>
                    <a:gd name="connsiteY16" fmla="*/ 108284 h 264695"/>
                    <a:gd name="connsiteX17" fmla="*/ 770021 w 783666"/>
                    <a:gd name="connsiteY17" fmla="*/ 72190 h 264695"/>
                    <a:gd name="connsiteX18" fmla="*/ 733926 w 783666"/>
                    <a:gd name="connsiteY18" fmla="*/ 60158 h 264695"/>
                    <a:gd name="connsiteX19" fmla="*/ 529389 w 783666"/>
                    <a:gd name="connsiteY19" fmla="*/ 48126 h 264695"/>
                    <a:gd name="connsiteX20" fmla="*/ 433136 w 783666"/>
                    <a:gd name="connsiteY20" fmla="*/ 36095 h 264695"/>
                    <a:gd name="connsiteX21" fmla="*/ 312821 w 783666"/>
                    <a:gd name="connsiteY21" fmla="*/ 12032 h 264695"/>
                    <a:gd name="connsiteX22" fmla="*/ 156410 w 783666"/>
                    <a:gd name="connsiteY22" fmla="*/ 0 h 264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83666" h="264695">
                      <a:moveTo>
                        <a:pt x="156410" y="0"/>
                      </a:moveTo>
                      <a:lnTo>
                        <a:pt x="156410" y="0"/>
                      </a:lnTo>
                      <a:cubicBezTo>
                        <a:pt x="120315" y="4011"/>
                        <a:pt x="82256" y="-379"/>
                        <a:pt x="48126" y="12032"/>
                      </a:cubicBezTo>
                      <a:cubicBezTo>
                        <a:pt x="34537" y="16974"/>
                        <a:pt x="33096" y="36835"/>
                        <a:pt x="24063" y="48126"/>
                      </a:cubicBezTo>
                      <a:cubicBezTo>
                        <a:pt x="16977" y="56984"/>
                        <a:pt x="8021" y="64169"/>
                        <a:pt x="0" y="72190"/>
                      </a:cubicBezTo>
                      <a:cubicBezTo>
                        <a:pt x="4010" y="100264"/>
                        <a:pt x="6469" y="128603"/>
                        <a:pt x="12031" y="156411"/>
                      </a:cubicBezTo>
                      <a:cubicBezTo>
                        <a:pt x="14518" y="168847"/>
                        <a:pt x="15095" y="183537"/>
                        <a:pt x="24063" y="192505"/>
                      </a:cubicBezTo>
                      <a:cubicBezTo>
                        <a:pt x="33031" y="201473"/>
                        <a:pt x="47573" y="202964"/>
                        <a:pt x="60158" y="204537"/>
                      </a:cubicBezTo>
                      <a:cubicBezTo>
                        <a:pt x="112045" y="211023"/>
                        <a:pt x="164431" y="212558"/>
                        <a:pt x="216568" y="216569"/>
                      </a:cubicBezTo>
                      <a:cubicBezTo>
                        <a:pt x="228600" y="220579"/>
                        <a:pt x="240469" y="225116"/>
                        <a:pt x="252663" y="228600"/>
                      </a:cubicBezTo>
                      <a:cubicBezTo>
                        <a:pt x="304034" y="243277"/>
                        <a:pt x="305097" y="240252"/>
                        <a:pt x="360947" y="252663"/>
                      </a:cubicBezTo>
                      <a:cubicBezTo>
                        <a:pt x="377089" y="256250"/>
                        <a:pt x="393031" y="260684"/>
                        <a:pt x="409073" y="264695"/>
                      </a:cubicBezTo>
                      <a:cubicBezTo>
                        <a:pt x="469231" y="260684"/>
                        <a:pt x="529861" y="261190"/>
                        <a:pt x="589547" y="252663"/>
                      </a:cubicBezTo>
                      <a:cubicBezTo>
                        <a:pt x="614657" y="249076"/>
                        <a:pt x="661736" y="228600"/>
                        <a:pt x="661736" y="228600"/>
                      </a:cubicBezTo>
                      <a:cubicBezTo>
                        <a:pt x="669757" y="220579"/>
                        <a:pt x="675654" y="209610"/>
                        <a:pt x="685800" y="204537"/>
                      </a:cubicBezTo>
                      <a:cubicBezTo>
                        <a:pt x="708487" y="193194"/>
                        <a:pt x="757989" y="180474"/>
                        <a:pt x="757989" y="180474"/>
                      </a:cubicBezTo>
                      <a:cubicBezTo>
                        <a:pt x="766010" y="156411"/>
                        <a:pt x="790073" y="132347"/>
                        <a:pt x="782052" y="108284"/>
                      </a:cubicBezTo>
                      <a:cubicBezTo>
                        <a:pt x="778042" y="96253"/>
                        <a:pt x="778989" y="81158"/>
                        <a:pt x="770021" y="72190"/>
                      </a:cubicBezTo>
                      <a:cubicBezTo>
                        <a:pt x="761053" y="63222"/>
                        <a:pt x="746546" y="61420"/>
                        <a:pt x="733926" y="60158"/>
                      </a:cubicBezTo>
                      <a:cubicBezTo>
                        <a:pt x="665968" y="53362"/>
                        <a:pt x="597568" y="52137"/>
                        <a:pt x="529389" y="48126"/>
                      </a:cubicBezTo>
                      <a:cubicBezTo>
                        <a:pt x="497305" y="44116"/>
                        <a:pt x="465030" y="41411"/>
                        <a:pt x="433136" y="36095"/>
                      </a:cubicBezTo>
                      <a:cubicBezTo>
                        <a:pt x="370042" y="25579"/>
                        <a:pt x="388488" y="15815"/>
                        <a:pt x="312821" y="12032"/>
                      </a:cubicBezTo>
                      <a:cubicBezTo>
                        <a:pt x="256744" y="9228"/>
                        <a:pt x="182478" y="2005"/>
                        <a:pt x="156410" y="0"/>
                      </a:cubicBezTo>
                      <a:close/>
                    </a:path>
                  </a:pathLst>
                </a:custGeom>
                <a:solidFill>
                  <a:srgbClr val="606F82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560DE2CF-384A-4878-9627-BD682B11964D}"/>
                    </a:ext>
                  </a:extLst>
                </p:cNvPr>
                <p:cNvSpPr/>
                <p:nvPr/>
              </p:nvSpPr>
              <p:spPr>
                <a:xfrm rot="384535">
                  <a:off x="1617438" y="1672389"/>
                  <a:ext cx="723509" cy="240631"/>
                </a:xfrm>
                <a:custGeom>
                  <a:avLst/>
                  <a:gdLst>
                    <a:gd name="connsiteX0" fmla="*/ 314435 w 723509"/>
                    <a:gd name="connsiteY0" fmla="*/ 12031 h 240631"/>
                    <a:gd name="connsiteX1" fmla="*/ 314435 w 723509"/>
                    <a:gd name="connsiteY1" fmla="*/ 12031 h 240631"/>
                    <a:gd name="connsiteX2" fmla="*/ 133961 w 723509"/>
                    <a:gd name="connsiteY2" fmla="*/ 48126 h 240631"/>
                    <a:gd name="connsiteX3" fmla="*/ 61772 w 723509"/>
                    <a:gd name="connsiteY3" fmla="*/ 72189 h 240631"/>
                    <a:gd name="connsiteX4" fmla="*/ 25677 w 723509"/>
                    <a:gd name="connsiteY4" fmla="*/ 84221 h 240631"/>
                    <a:gd name="connsiteX5" fmla="*/ 1614 w 723509"/>
                    <a:gd name="connsiteY5" fmla="*/ 156410 h 240631"/>
                    <a:gd name="connsiteX6" fmla="*/ 13645 w 723509"/>
                    <a:gd name="connsiteY6" fmla="*/ 192505 h 240631"/>
                    <a:gd name="connsiteX7" fmla="*/ 37709 w 723509"/>
                    <a:gd name="connsiteY7" fmla="*/ 216568 h 240631"/>
                    <a:gd name="connsiteX8" fmla="*/ 194119 w 723509"/>
                    <a:gd name="connsiteY8" fmla="*/ 240631 h 240631"/>
                    <a:gd name="connsiteX9" fmla="*/ 494909 w 723509"/>
                    <a:gd name="connsiteY9" fmla="*/ 228600 h 240631"/>
                    <a:gd name="connsiteX10" fmla="*/ 567098 w 723509"/>
                    <a:gd name="connsiteY10" fmla="*/ 216568 h 240631"/>
                    <a:gd name="connsiteX11" fmla="*/ 675382 w 723509"/>
                    <a:gd name="connsiteY11" fmla="*/ 204537 h 240631"/>
                    <a:gd name="connsiteX12" fmla="*/ 699445 w 723509"/>
                    <a:gd name="connsiteY12" fmla="*/ 180473 h 240631"/>
                    <a:gd name="connsiteX13" fmla="*/ 723509 w 723509"/>
                    <a:gd name="connsiteY13" fmla="*/ 108284 h 240631"/>
                    <a:gd name="connsiteX14" fmla="*/ 711477 w 723509"/>
                    <a:gd name="connsiteY14" fmla="*/ 48126 h 240631"/>
                    <a:gd name="connsiteX15" fmla="*/ 639288 w 723509"/>
                    <a:gd name="connsiteY15" fmla="*/ 24063 h 240631"/>
                    <a:gd name="connsiteX16" fmla="*/ 458814 w 723509"/>
                    <a:gd name="connsiteY16" fmla="*/ 0 h 240631"/>
                    <a:gd name="connsiteX17" fmla="*/ 314435 w 723509"/>
                    <a:gd name="connsiteY17" fmla="*/ 12031 h 24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3509" h="240631">
                      <a:moveTo>
                        <a:pt x="314435" y="12031"/>
                      </a:moveTo>
                      <a:lnTo>
                        <a:pt x="314435" y="12031"/>
                      </a:lnTo>
                      <a:cubicBezTo>
                        <a:pt x="180944" y="26864"/>
                        <a:pt x="240602" y="12579"/>
                        <a:pt x="133961" y="48126"/>
                      </a:cubicBezTo>
                      <a:lnTo>
                        <a:pt x="61772" y="72189"/>
                      </a:lnTo>
                      <a:lnTo>
                        <a:pt x="25677" y="84221"/>
                      </a:lnTo>
                      <a:cubicBezTo>
                        <a:pt x="17656" y="108284"/>
                        <a:pt x="-6407" y="132347"/>
                        <a:pt x="1614" y="156410"/>
                      </a:cubicBezTo>
                      <a:cubicBezTo>
                        <a:pt x="5624" y="168442"/>
                        <a:pt x="7120" y="181630"/>
                        <a:pt x="13645" y="192505"/>
                      </a:cubicBezTo>
                      <a:cubicBezTo>
                        <a:pt x="19481" y="202232"/>
                        <a:pt x="27982" y="210732"/>
                        <a:pt x="37709" y="216568"/>
                      </a:cubicBezTo>
                      <a:cubicBezTo>
                        <a:pt x="72400" y="237382"/>
                        <a:pt x="187164" y="239936"/>
                        <a:pt x="194119" y="240631"/>
                      </a:cubicBezTo>
                      <a:cubicBezTo>
                        <a:pt x="294382" y="236621"/>
                        <a:pt x="394774" y="235060"/>
                        <a:pt x="494909" y="228600"/>
                      </a:cubicBezTo>
                      <a:cubicBezTo>
                        <a:pt x="519253" y="227029"/>
                        <a:pt x="542917" y="219792"/>
                        <a:pt x="567098" y="216568"/>
                      </a:cubicBezTo>
                      <a:cubicBezTo>
                        <a:pt x="603096" y="211768"/>
                        <a:pt x="639287" y="208547"/>
                        <a:pt x="675382" y="204537"/>
                      </a:cubicBezTo>
                      <a:cubicBezTo>
                        <a:pt x="683403" y="196516"/>
                        <a:pt x="694372" y="190619"/>
                        <a:pt x="699445" y="180473"/>
                      </a:cubicBezTo>
                      <a:cubicBezTo>
                        <a:pt x="710789" y="157786"/>
                        <a:pt x="723509" y="108284"/>
                        <a:pt x="723509" y="108284"/>
                      </a:cubicBezTo>
                      <a:cubicBezTo>
                        <a:pt x="719498" y="88231"/>
                        <a:pt x="725937" y="62586"/>
                        <a:pt x="711477" y="48126"/>
                      </a:cubicBezTo>
                      <a:cubicBezTo>
                        <a:pt x="693541" y="30190"/>
                        <a:pt x="663351" y="32084"/>
                        <a:pt x="639288" y="24063"/>
                      </a:cubicBezTo>
                      <a:cubicBezTo>
                        <a:pt x="557376" y="-3241"/>
                        <a:pt x="615839" y="13085"/>
                        <a:pt x="458814" y="0"/>
                      </a:cubicBezTo>
                      <a:cubicBezTo>
                        <a:pt x="330517" y="12829"/>
                        <a:pt x="338498" y="10026"/>
                        <a:pt x="314435" y="12031"/>
                      </a:cubicBezTo>
                      <a:close/>
                    </a:path>
                  </a:pathLst>
                </a:custGeom>
                <a:solidFill>
                  <a:srgbClr val="434B56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12CCED-E96E-4503-AD5D-20E869B63589}"/>
                  </a:ext>
                </a:extLst>
              </p:cNvPr>
              <p:cNvSpPr txBox="1"/>
              <p:nvPr/>
            </p:nvSpPr>
            <p:spPr>
              <a:xfrm>
                <a:off x="2556762" y="1688569"/>
                <a:ext cx="8093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b="1" dirty="0">
                    <a:solidFill>
                      <a:schemeClr val="tx1">
                        <a:alpha val="67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3</a:t>
                </a:r>
                <a:endParaRPr lang="ko-KR" altLang="en-US" sz="6000" b="1" dirty="0">
                  <a:solidFill>
                    <a:schemeClr val="tx1">
                      <a:alpha val="67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BE3C4C-267D-43BB-9B55-D675C9D53C26}"/>
                </a:ext>
              </a:extLst>
            </p:cNvPr>
            <p:cNvSpPr txBox="1"/>
            <p:nvPr/>
          </p:nvSpPr>
          <p:spPr>
            <a:xfrm>
              <a:off x="1571571" y="2105674"/>
              <a:ext cx="22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히트맵</a:t>
              </a:r>
            </a:p>
          </p:txBody>
        </p:sp>
      </p:grpSp>
      <p:pic>
        <p:nvPicPr>
          <p:cNvPr id="2052" name="Picture 4" descr="Imgur">
            <a:extLst>
              <a:ext uri="{FF2B5EF4-FFF2-40B4-BE49-F238E27FC236}">
                <a16:creationId xmlns:a16="http://schemas.microsoft.com/office/drawing/2014/main" id="{14E4491E-AA2D-4F71-A7D0-F3DA90A1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13" y="1026033"/>
            <a:ext cx="9827230" cy="302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396C920-5DFB-4DAB-824B-E64BB6884099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029681" y="3673376"/>
            <a:ext cx="264347" cy="65233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4BF9F63-CAEF-4FD6-95A1-233F07AD2E97}"/>
              </a:ext>
            </a:extLst>
          </p:cNvPr>
          <p:cNvCxnSpPr>
            <a:cxnSpLocks/>
            <a:stCxn id="27" idx="3"/>
          </p:cNvCxnSpPr>
          <p:nvPr/>
        </p:nvCxnSpPr>
        <p:spPr>
          <a:xfrm flipH="1" flipV="1">
            <a:off x="5943802" y="2785146"/>
            <a:ext cx="1239766" cy="1614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D94C6B4-E1B8-46E3-B2D1-DED370DD6742}"/>
              </a:ext>
            </a:extLst>
          </p:cNvPr>
          <p:cNvCxnSpPr>
            <a:cxnSpLocks/>
          </p:cNvCxnSpPr>
          <p:nvPr/>
        </p:nvCxnSpPr>
        <p:spPr>
          <a:xfrm flipV="1">
            <a:off x="10030452" y="2845925"/>
            <a:ext cx="0" cy="1476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224DBC9D-BE56-4AAD-82AB-DDFF44876BFF}"/>
              </a:ext>
            </a:extLst>
          </p:cNvPr>
          <p:cNvSpPr/>
          <p:nvPr/>
        </p:nvSpPr>
        <p:spPr>
          <a:xfrm rot="19200000">
            <a:off x="3533897" y="2807027"/>
            <a:ext cx="310393" cy="880844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9DB37E6-2835-4107-93D7-DCEE424CA0F9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7681647" y="2845925"/>
            <a:ext cx="608553" cy="1366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250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E04954-887B-454F-9D1E-AD292201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42" y="1536575"/>
            <a:ext cx="6904318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28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B0EEDB3-5FCE-4F43-8C84-2ACCD726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2194453"/>
            <a:ext cx="10044030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9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ACC6909-E263-4D78-89AC-3155922A1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42" y="1464918"/>
            <a:ext cx="8485643" cy="49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13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9A386A0-1C9A-4133-89F1-528FE978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58" y="1802218"/>
            <a:ext cx="9470252" cy="41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7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21A131-5562-49D4-A08A-7AAEF1FF8EFD}"/>
              </a:ext>
            </a:extLst>
          </p:cNvPr>
          <p:cNvGrpSpPr/>
          <p:nvPr/>
        </p:nvGrpSpPr>
        <p:grpSpPr>
          <a:xfrm>
            <a:off x="2109215" y="1525623"/>
            <a:ext cx="8467064" cy="4680000"/>
            <a:chOff x="1387762" y="1527814"/>
            <a:chExt cx="8467064" cy="468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3643DD4-4F7F-4385-B9C2-27CC67267BA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7762" y="1527814"/>
              <a:ext cx="8467064" cy="468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ABC9AE-221E-4A72-A0F6-E92242F7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3493" y="1527814"/>
              <a:ext cx="4021333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168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2050" name="Picture 2" descr="17">
            <a:extLst>
              <a:ext uri="{FF2B5EF4-FFF2-40B4-BE49-F238E27FC236}">
                <a16:creationId xmlns:a16="http://schemas.microsoft.com/office/drawing/2014/main" id="{BE6AA90E-D350-4C89-9FAD-CC483F59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732" y="1576423"/>
            <a:ext cx="6230536" cy="43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0F65CF-78CF-47BE-8123-1B02171CD9EE}"/>
              </a:ext>
            </a:extLst>
          </p:cNvPr>
          <p:cNvSpPr/>
          <p:nvPr/>
        </p:nvSpPr>
        <p:spPr>
          <a:xfrm>
            <a:off x="0" y="13214"/>
            <a:ext cx="12192000" cy="684478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/>
              <a:t>하지만</a:t>
            </a:r>
            <a:r>
              <a:rPr lang="en-US" altLang="ko-KR" sz="5000" b="1" dirty="0"/>
              <a:t>,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6320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8200" name="Picture 8" descr="말에 대한 이미지 검색결과">
            <a:extLst>
              <a:ext uri="{FF2B5EF4-FFF2-40B4-BE49-F238E27FC236}">
                <a16:creationId xmlns:a16="http://schemas.microsoft.com/office/drawing/2014/main" id="{2BC06901-1DAC-4179-B93B-9B2E3FC01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212" y="1446283"/>
            <a:ext cx="3609506" cy="28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집에 대한 이미지 검색결과">
            <a:extLst>
              <a:ext uri="{FF2B5EF4-FFF2-40B4-BE49-F238E27FC236}">
                <a16:creationId xmlns:a16="http://schemas.microsoft.com/office/drawing/2014/main" id="{CC068D90-875D-40C3-AE2B-3202FDFF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1" y="1446283"/>
            <a:ext cx="4330437" cy="288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075E6D-21B5-47BA-9121-219DE649C951}"/>
              </a:ext>
            </a:extLst>
          </p:cNvPr>
          <p:cNvSpPr/>
          <p:nvPr/>
        </p:nvSpPr>
        <p:spPr>
          <a:xfrm>
            <a:off x="2777076" y="2425841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속력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BD0126-862F-44E2-A5A8-046292B29C65}"/>
              </a:ext>
            </a:extLst>
          </p:cNvPr>
          <p:cNvSpPr/>
          <p:nvPr/>
        </p:nvSpPr>
        <p:spPr>
          <a:xfrm>
            <a:off x="7599789" y="2425841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수용력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206" name="Picture 14" descr="GRANİT GRİ">
            <a:extLst>
              <a:ext uri="{FF2B5EF4-FFF2-40B4-BE49-F238E27FC236}">
                <a16:creationId xmlns:a16="http://schemas.microsoft.com/office/drawing/2014/main" id="{A91E5108-9D08-4695-A120-8BB038A2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614" y="4388814"/>
            <a:ext cx="36861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79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481264" y="788047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6AAB26-6B37-4642-9D81-A6456FF39641}"/>
              </a:ext>
            </a:extLst>
          </p:cNvPr>
          <p:cNvSpPr/>
          <p:nvPr/>
        </p:nvSpPr>
        <p:spPr>
          <a:xfrm>
            <a:off x="641042" y="2553610"/>
            <a:ext cx="426270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경량성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1D_ConvNet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2D6B8-4CEF-430A-B95D-A05764650D5F}"/>
              </a:ext>
            </a:extLst>
          </p:cNvPr>
          <p:cNvSpPr/>
          <p:nvPr/>
        </p:nvSpPr>
        <p:spPr>
          <a:xfrm>
            <a:off x="8732389" y="2553610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정확성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RNN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4DA533-C146-4EE8-BB23-D9A2F9A357EA}"/>
              </a:ext>
            </a:extLst>
          </p:cNvPr>
          <p:cNvSpPr/>
          <p:nvPr/>
        </p:nvSpPr>
        <p:spPr>
          <a:xfrm>
            <a:off x="5017168" y="3039140"/>
            <a:ext cx="2881423" cy="12333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705837-67EC-491F-9770-C6808B2014C0}"/>
              </a:ext>
            </a:extLst>
          </p:cNvPr>
          <p:cNvSpPr/>
          <p:nvPr/>
        </p:nvSpPr>
        <p:spPr>
          <a:xfrm>
            <a:off x="5017168" y="4245511"/>
            <a:ext cx="2881423" cy="12333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1D CNN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C2285-C20D-4B86-B225-E0416D36ED40}"/>
              </a:ext>
            </a:extLst>
          </p:cNvPr>
          <p:cNvSpPr/>
          <p:nvPr/>
        </p:nvSpPr>
        <p:spPr>
          <a:xfrm>
            <a:off x="5017168" y="1805763"/>
            <a:ext cx="2881423" cy="12333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15D0CD-B43E-4371-8F2C-502A48CE8B61}"/>
              </a:ext>
            </a:extLst>
          </p:cNvPr>
          <p:cNvSpPr/>
          <p:nvPr/>
        </p:nvSpPr>
        <p:spPr>
          <a:xfrm>
            <a:off x="5304246" y="5911702"/>
            <a:ext cx="2307265" cy="47846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긴 시퀀스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3D8206E-374C-4736-9B22-51270967FEDE}"/>
              </a:ext>
            </a:extLst>
          </p:cNvPr>
          <p:cNvSpPr/>
          <p:nvPr/>
        </p:nvSpPr>
        <p:spPr>
          <a:xfrm>
            <a:off x="5471031" y="3767046"/>
            <a:ext cx="533029" cy="47846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짧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21790-608B-485A-BD27-84BD56498240}"/>
              </a:ext>
            </a:extLst>
          </p:cNvPr>
          <p:cNvSpPr/>
          <p:nvPr/>
        </p:nvSpPr>
        <p:spPr>
          <a:xfrm>
            <a:off x="6194744" y="3767045"/>
            <a:ext cx="533029" cy="47846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짧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ED1A347-A0D4-461A-B1E9-C26779624937}"/>
              </a:ext>
            </a:extLst>
          </p:cNvPr>
          <p:cNvSpPr/>
          <p:nvPr/>
        </p:nvSpPr>
        <p:spPr>
          <a:xfrm>
            <a:off x="6918457" y="3767045"/>
            <a:ext cx="533029" cy="47846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짧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CFFEA5E-FB04-489C-8FC8-146551AB2830}"/>
              </a:ext>
            </a:extLst>
          </p:cNvPr>
          <p:cNvSpPr/>
          <p:nvPr/>
        </p:nvSpPr>
        <p:spPr>
          <a:xfrm>
            <a:off x="5304246" y="2540970"/>
            <a:ext cx="2307265" cy="47846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전처리 된 시퀀스</a:t>
            </a:r>
          </a:p>
        </p:txBody>
      </p:sp>
    </p:spTree>
    <p:extLst>
      <p:ext uri="{BB962C8B-B14F-4D97-AF65-F5344CB8AC3E}">
        <p14:creationId xmlns:p14="http://schemas.microsoft.com/office/powerpoint/2010/main" val="263448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00209 -0.242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4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00026 -0.1111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-0.00026 -0.1097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4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-2.91667E-6 -0.1111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0039 -0.1798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320431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5361"/>
            <a:ext cx="332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6.4 </a:t>
            </a:r>
            <a:r>
              <a:rPr lang="ko-KR" altLang="en-US" sz="1600" dirty="0">
                <a:latin typeface="Abadi" panose="020B0604020104020204" pitchFamily="34" charset="0"/>
              </a:rPr>
              <a:t>컨브넷을 사용한 시퀀스처리</a:t>
            </a:r>
          </a:p>
          <a:p>
            <a:endParaRPr lang="ko-KR" altLang="en-US" sz="1600" dirty="0">
              <a:latin typeface="Abadi" panose="020B0604020104020204" pitchFamily="34" charset="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62BFB524-1F7A-4AE6-BCCE-AB812096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" y="3614523"/>
            <a:ext cx="4795713" cy="284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6108BF2-DCB6-4EE2-BBEC-CE64E9E5C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" y="766309"/>
            <a:ext cx="4798272" cy="284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F4B6A25-35A0-4E3E-BA7A-6D2845E2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66" y="1047151"/>
            <a:ext cx="3731339" cy="238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78B1A0D2-5C10-4278-905D-E2BE98BB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66" y="3830837"/>
            <a:ext cx="3596389" cy="241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750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596287-4581-452C-8B6B-9DAE9E9FCC77}"/>
              </a:ext>
            </a:extLst>
          </p:cNvPr>
          <p:cNvSpPr/>
          <p:nvPr/>
        </p:nvSpPr>
        <p:spPr>
          <a:xfrm>
            <a:off x="5311170" y="2967335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7372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3081408" cy="1472590"/>
            <a:chOff x="240632" y="-239110"/>
            <a:chExt cx="2183469" cy="147259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209349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368176" y="701123"/>
              <a:ext cx="1490534" cy="532357"/>
              <a:chOff x="1467853" y="1600202"/>
              <a:chExt cx="873094" cy="312818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467853" y="1600202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17438" y="1672389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240632" y="162200"/>
              <a:ext cx="21834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badi" panose="020B0604020104020204" pitchFamily="34" charset="0"/>
                </a:rPr>
                <a:t>5.4 </a:t>
              </a:r>
              <a:r>
                <a:rPr lang="ko-KR" altLang="en-US" sz="1600" dirty="0">
                  <a:latin typeface="Abadi" panose="020B0604020104020204" pitchFamily="34" charset="0"/>
                </a:rPr>
                <a:t>컨브넷 학습 시각화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558358" y="762051"/>
              <a:ext cx="1411779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I. </a:t>
              </a:r>
              <a:r>
                <a:rPr lang="ko-KR" altLang="en-US" sz="1600" b="1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중간층 활성화</a:t>
              </a:r>
              <a:endParaRPr lang="en-US" altLang="ko-KR" sz="1600" b="1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5325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2EFF6EE-39BC-4D33-A8CC-4AC39DA94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05" y="1605581"/>
            <a:ext cx="7769190" cy="43701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4D8FF10-1D62-43DA-9F7F-8472B75CAD13}"/>
              </a:ext>
            </a:extLst>
          </p:cNvPr>
          <p:cNvSpPr/>
          <p:nvPr/>
        </p:nvSpPr>
        <p:spPr>
          <a:xfrm>
            <a:off x="4964921" y="1261259"/>
            <a:ext cx="2262158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수직적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사장</a:t>
            </a:r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  <a:p>
            <a:pPr algn="ctr"/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부장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  <a:p>
            <a:pPr algn="ctr"/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과장</a:t>
            </a:r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  <a:p>
            <a:pPr algn="ctr"/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대리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  <a:p>
            <a:pPr algn="ctr"/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[</a:t>
            </a:r>
            <a:r>
              <a:rPr lang="ko-KR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사원</a:t>
            </a:r>
            <a:r>
              <a:rPr lang="en-US" altLang="ko-K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602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4764B-66B6-4BCB-992D-D10423C929EF}"/>
              </a:ext>
            </a:extLst>
          </p:cNvPr>
          <p:cNvGrpSpPr/>
          <p:nvPr/>
        </p:nvGrpSpPr>
        <p:grpSpPr>
          <a:xfrm>
            <a:off x="240632" y="-239110"/>
            <a:ext cx="3081408" cy="1472590"/>
            <a:chOff x="240632" y="-239110"/>
            <a:chExt cx="2183469" cy="147259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3E19FE-7A42-466A-9F13-74E26D09578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32" y="637671"/>
              <a:ext cx="2093494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368176" y="701123"/>
              <a:ext cx="1490534" cy="532357"/>
              <a:chOff x="1467853" y="1600202"/>
              <a:chExt cx="873094" cy="312818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467853" y="1600202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17438" y="1672389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9041A-2CEF-4C43-A8F4-795B75BCD6D1}"/>
                </a:ext>
              </a:extLst>
            </p:cNvPr>
            <p:cNvSpPr txBox="1"/>
            <p:nvPr/>
          </p:nvSpPr>
          <p:spPr>
            <a:xfrm>
              <a:off x="240632" y="162200"/>
              <a:ext cx="21834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badi" panose="020B0604020104020204" pitchFamily="34" charset="0"/>
                </a:rPr>
                <a:t>5.4 </a:t>
              </a:r>
              <a:r>
                <a:rPr lang="ko-KR" altLang="en-US" sz="1600" dirty="0">
                  <a:latin typeface="Abadi" panose="020B0604020104020204" pitchFamily="34" charset="0"/>
                </a:rPr>
                <a:t>컨브넷 학습 시각화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558358" y="762051"/>
              <a:ext cx="1411779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6B5F6-6A0B-44B5-A261-082C1A15983F}"/>
                </a:ext>
              </a:extLst>
            </p:cNvPr>
            <p:cNvSpPr txBox="1"/>
            <p:nvPr/>
          </p:nvSpPr>
          <p:spPr>
            <a:xfrm>
              <a:off x="240632" y="-239110"/>
              <a:ext cx="5325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0" b="1" dirty="0">
                <a:solidFill>
                  <a:schemeClr val="tx1">
                    <a:alpha val="67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9CA3766-01E5-4F47-BC9E-2E15B03C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01" y="1453867"/>
            <a:ext cx="4698063" cy="475253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1F40B0-FFE4-495A-A450-0E1C2F88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95" y="1453867"/>
            <a:ext cx="5365826" cy="1916723"/>
          </a:xfrm>
          <a:prstGeom prst="rect">
            <a:avLst/>
          </a:prstGeom>
          <a:ln w="38100">
            <a:solidFill>
              <a:srgbClr val="AFEA93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72247C-565E-4B03-BBD6-6B2662E99AE7}"/>
              </a:ext>
            </a:extLst>
          </p:cNvPr>
          <p:cNvGrpSpPr/>
          <p:nvPr/>
        </p:nvGrpSpPr>
        <p:grpSpPr>
          <a:xfrm>
            <a:off x="5987594" y="3830130"/>
            <a:ext cx="5365825" cy="2376271"/>
            <a:chOff x="5987595" y="3830130"/>
            <a:chExt cx="4983984" cy="126609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7CAFA4-9B0E-4302-A5DD-52204C82C1DD}"/>
                </a:ext>
              </a:extLst>
            </p:cNvPr>
            <p:cNvSpPr/>
            <p:nvPr/>
          </p:nvSpPr>
          <p:spPr>
            <a:xfrm>
              <a:off x="5987595" y="3830134"/>
              <a:ext cx="622998" cy="12660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Conv+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Pool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C9C9D2E-A3A3-4D77-9CEF-ECECF8C4E33D}"/>
                </a:ext>
              </a:extLst>
            </p:cNvPr>
            <p:cNvSpPr/>
            <p:nvPr/>
          </p:nvSpPr>
          <p:spPr>
            <a:xfrm>
              <a:off x="6610593" y="3830134"/>
              <a:ext cx="622998" cy="12660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Conv+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Pool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71746FF-138F-4F1A-9AD4-70F8F5C9331D}"/>
                </a:ext>
              </a:extLst>
            </p:cNvPr>
            <p:cNvSpPr/>
            <p:nvPr/>
          </p:nvSpPr>
          <p:spPr>
            <a:xfrm>
              <a:off x="7233591" y="3830134"/>
              <a:ext cx="622998" cy="12660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Conv+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Pool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9D4CBD-258D-4BBC-9B6C-E1EACA5F2FE6}"/>
                </a:ext>
              </a:extLst>
            </p:cNvPr>
            <p:cNvSpPr/>
            <p:nvPr/>
          </p:nvSpPr>
          <p:spPr>
            <a:xfrm>
              <a:off x="7856589" y="3830133"/>
              <a:ext cx="622998" cy="12660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Conv+</a:t>
              </a:r>
            </a:p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Pool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B5C5A7A-E39A-4697-9A96-E4FBDA268A2F}"/>
                </a:ext>
              </a:extLst>
            </p:cNvPr>
            <p:cNvSpPr/>
            <p:nvPr/>
          </p:nvSpPr>
          <p:spPr>
            <a:xfrm>
              <a:off x="8479587" y="3830132"/>
              <a:ext cx="622998" cy="126609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Flatten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053EC88-B8D6-4ED6-AB9D-F844B7864425}"/>
                </a:ext>
              </a:extLst>
            </p:cNvPr>
            <p:cNvSpPr/>
            <p:nvPr/>
          </p:nvSpPr>
          <p:spPr>
            <a:xfrm>
              <a:off x="9102585" y="3830131"/>
              <a:ext cx="622998" cy="1266093"/>
            </a:xfrm>
            <a:prstGeom prst="rect">
              <a:avLst/>
            </a:prstGeom>
            <a:noFill/>
            <a:ln w="38100">
              <a:solidFill>
                <a:srgbClr val="A59C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Dropout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89399EF-9FE0-4AB1-8C44-097D450E6147}"/>
                </a:ext>
              </a:extLst>
            </p:cNvPr>
            <p:cNvSpPr/>
            <p:nvPr/>
          </p:nvSpPr>
          <p:spPr>
            <a:xfrm>
              <a:off x="9725583" y="3830131"/>
              <a:ext cx="622998" cy="1266093"/>
            </a:xfrm>
            <a:prstGeom prst="rect">
              <a:avLst/>
            </a:prstGeom>
            <a:noFill/>
            <a:ln w="38100">
              <a:solidFill>
                <a:srgbClr val="00E4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Dense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B3B318D-D8AC-444C-9913-D2A127B5E275}"/>
                </a:ext>
              </a:extLst>
            </p:cNvPr>
            <p:cNvSpPr/>
            <p:nvPr/>
          </p:nvSpPr>
          <p:spPr>
            <a:xfrm>
              <a:off x="10348581" y="3830130"/>
              <a:ext cx="622998" cy="12660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Dense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30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5202615" y="870086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A5D8AF-60E6-41EB-A9FF-033CF673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6" y="899381"/>
            <a:ext cx="4196433" cy="557315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2C6180B-DB78-4F29-A9D8-25266B24E47F}"/>
              </a:ext>
            </a:extLst>
          </p:cNvPr>
          <p:cNvSpPr/>
          <p:nvPr/>
        </p:nvSpPr>
        <p:spPr>
          <a:xfrm>
            <a:off x="1085222" y="899381"/>
            <a:ext cx="3818374" cy="446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8D4DAD-4236-4858-BB68-90B79487BB60}"/>
              </a:ext>
            </a:extLst>
          </p:cNvPr>
          <p:cNvSpPr/>
          <p:nvPr/>
        </p:nvSpPr>
        <p:spPr>
          <a:xfrm>
            <a:off x="1085222" y="1385653"/>
            <a:ext cx="3818374" cy="44617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CA47CE-6D56-4D25-9203-2BFD48436060}"/>
              </a:ext>
            </a:extLst>
          </p:cNvPr>
          <p:cNvSpPr/>
          <p:nvPr/>
        </p:nvSpPr>
        <p:spPr>
          <a:xfrm>
            <a:off x="1085222" y="1871925"/>
            <a:ext cx="3818374" cy="142393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42E78F-DB80-4063-86BE-892B986A88C6}"/>
              </a:ext>
            </a:extLst>
          </p:cNvPr>
          <p:cNvSpPr/>
          <p:nvPr/>
        </p:nvSpPr>
        <p:spPr>
          <a:xfrm>
            <a:off x="1085222" y="3287485"/>
            <a:ext cx="3818374" cy="37011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1E8FF35-F71B-4548-A45B-85F11C2E30C4}"/>
              </a:ext>
            </a:extLst>
          </p:cNvPr>
          <p:cNvSpPr/>
          <p:nvPr/>
        </p:nvSpPr>
        <p:spPr>
          <a:xfrm>
            <a:off x="1085222" y="3609130"/>
            <a:ext cx="3818374" cy="2863409"/>
          </a:xfrm>
          <a:prstGeom prst="roundRect">
            <a:avLst/>
          </a:prstGeom>
          <a:noFill/>
          <a:ln w="38100">
            <a:solidFill>
              <a:srgbClr val="095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46F12-C5E6-40AC-A9CC-C3648490898F}"/>
              </a:ext>
            </a:extLst>
          </p:cNvPr>
          <p:cNvSpPr txBox="1"/>
          <p:nvPr/>
        </p:nvSpPr>
        <p:spPr>
          <a:xfrm>
            <a:off x="7683952" y="1647163"/>
            <a:ext cx="188224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불러오기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57969-4003-4B7C-A897-546FB9CB28EA}"/>
              </a:ext>
            </a:extLst>
          </p:cNvPr>
          <p:cNvSpPr txBox="1"/>
          <p:nvPr/>
        </p:nvSpPr>
        <p:spPr>
          <a:xfrm>
            <a:off x="7288406" y="2525651"/>
            <a:ext cx="2783134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패키지 불러오기 </a:t>
            </a:r>
            <a:r>
              <a:rPr lang="en-US" altLang="ko-KR" dirty="0"/>
              <a:t>- image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6C52C8-825D-4D05-92A6-BD8052DD9824}"/>
              </a:ext>
            </a:extLst>
          </p:cNvPr>
          <p:cNvSpPr txBox="1"/>
          <p:nvPr/>
        </p:nvSpPr>
        <p:spPr>
          <a:xfrm>
            <a:off x="7533269" y="4282627"/>
            <a:ext cx="2414444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패키지 불러오기 </a:t>
            </a:r>
            <a:r>
              <a:rPr lang="en-US" altLang="ko-KR" dirty="0"/>
              <a:t>- plt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8F28CE-F4B7-4BA9-80C7-AF832227C888}"/>
              </a:ext>
            </a:extLst>
          </p:cNvPr>
          <p:cNvSpPr txBox="1"/>
          <p:nvPr/>
        </p:nvSpPr>
        <p:spPr>
          <a:xfrm>
            <a:off x="7643075" y="5161115"/>
            <a:ext cx="2194832" cy="369332"/>
          </a:xfrm>
          <a:prstGeom prst="rect">
            <a:avLst/>
          </a:prstGeom>
          <a:noFill/>
          <a:ln w="38100">
            <a:solidFill>
              <a:srgbClr val="095B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불러온 이미지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1A257-0074-4151-90B4-06988B3E96B4}"/>
              </a:ext>
            </a:extLst>
          </p:cNvPr>
          <p:cNvSpPr txBox="1"/>
          <p:nvPr/>
        </p:nvSpPr>
        <p:spPr>
          <a:xfrm>
            <a:off x="7683952" y="3404139"/>
            <a:ext cx="2113079" cy="3693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전처리하기</a:t>
            </a:r>
          </a:p>
        </p:txBody>
      </p:sp>
    </p:spTree>
    <p:extLst>
      <p:ext uri="{BB962C8B-B14F-4D97-AF65-F5344CB8AC3E}">
        <p14:creationId xmlns:p14="http://schemas.microsoft.com/office/powerpoint/2010/main" val="20494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7" grpId="0" animBg="1"/>
      <p:bldP spid="7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992200" y="3889645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90898B-BB8F-40D8-BA9E-DC8FADE3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6" y="792046"/>
            <a:ext cx="7315200" cy="2943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B2CBA1-B53C-4F7F-B2F2-FBF908AB8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606" y="776553"/>
            <a:ext cx="2736804" cy="549841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43E0D5-7974-48EA-B685-5D37EBFE3D8C}"/>
              </a:ext>
            </a:extLst>
          </p:cNvPr>
          <p:cNvSpPr/>
          <p:nvPr/>
        </p:nvSpPr>
        <p:spPr>
          <a:xfrm>
            <a:off x="1781336" y="892091"/>
            <a:ext cx="3252058" cy="375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B9CAD6B-B75E-424F-9782-7DEAB82EE96F}"/>
              </a:ext>
            </a:extLst>
          </p:cNvPr>
          <p:cNvSpPr/>
          <p:nvPr/>
        </p:nvSpPr>
        <p:spPr>
          <a:xfrm>
            <a:off x="1781336" y="1378132"/>
            <a:ext cx="6468400" cy="58489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908CC7A-D317-43C4-AE71-CFE411ACDBBC}"/>
              </a:ext>
            </a:extLst>
          </p:cNvPr>
          <p:cNvSpPr/>
          <p:nvPr/>
        </p:nvSpPr>
        <p:spPr>
          <a:xfrm>
            <a:off x="1781336" y="2110406"/>
            <a:ext cx="4385236" cy="32240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AC3342B-5B90-4E47-8003-6310272F89E0}"/>
              </a:ext>
            </a:extLst>
          </p:cNvPr>
          <p:cNvSpPr/>
          <p:nvPr/>
        </p:nvSpPr>
        <p:spPr>
          <a:xfrm>
            <a:off x="1781336" y="2600435"/>
            <a:ext cx="5215082" cy="74677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7BFFBE-9BA5-4DF6-B7BD-54AEA55C4A4A}"/>
              </a:ext>
            </a:extLst>
          </p:cNvPr>
          <p:cNvSpPr txBox="1"/>
          <p:nvPr/>
        </p:nvSpPr>
        <p:spPr>
          <a:xfrm>
            <a:off x="4016127" y="4650748"/>
            <a:ext cx="2034531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개 층</a:t>
            </a:r>
            <a:r>
              <a:rPr lang="en-US" altLang="ko-KR" dirty="0"/>
              <a:t>(High) </a:t>
            </a:r>
            <a:r>
              <a:rPr lang="ko-KR" altLang="en-US" dirty="0"/>
              <a:t>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30D764-8927-4EDB-B58B-6E62159E7658}"/>
              </a:ext>
            </a:extLst>
          </p:cNvPr>
          <p:cNvSpPr txBox="1"/>
          <p:nvPr/>
        </p:nvSpPr>
        <p:spPr>
          <a:xfrm>
            <a:off x="3583314" y="4006294"/>
            <a:ext cx="290015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패키지 불러오기 </a:t>
            </a:r>
            <a:r>
              <a:rPr lang="en-US" altLang="ko-KR" dirty="0"/>
              <a:t>- models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DDA473-634D-448D-81C7-2D915E6C1F51}"/>
              </a:ext>
            </a:extLst>
          </p:cNvPr>
          <p:cNvSpPr txBox="1"/>
          <p:nvPr/>
        </p:nvSpPr>
        <p:spPr>
          <a:xfrm>
            <a:off x="4100283" y="5295202"/>
            <a:ext cx="1866217" cy="3693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Numpy list </a:t>
            </a:r>
            <a:r>
              <a:rPr lang="ko-KR" altLang="en-US" dirty="0"/>
              <a:t>반환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CEA1A4-06FB-4B16-BBFE-529EFBA93E57}"/>
              </a:ext>
            </a:extLst>
          </p:cNvPr>
          <p:cNvSpPr txBox="1"/>
          <p:nvPr/>
        </p:nvSpPr>
        <p:spPr>
          <a:xfrm>
            <a:off x="3897991" y="5939656"/>
            <a:ext cx="2233304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채널 </a:t>
            </a:r>
            <a:r>
              <a:rPr lang="en-US" altLang="ko-KR" dirty="0"/>
              <a:t>:: 20</a:t>
            </a:r>
            <a:r>
              <a:rPr lang="ko-KR" altLang="en-US" dirty="0"/>
              <a:t>번 </a:t>
            </a:r>
            <a:r>
              <a:rPr lang="en-US" altLang="ko-KR" dirty="0"/>
              <a:t>&amp; 16</a:t>
            </a:r>
            <a:r>
              <a:rPr lang="ko-KR" altLang="en-US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8298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30" grpId="0" animBg="1"/>
      <p:bldP spid="30" grpId="1" animBg="1"/>
      <p:bldP spid="33" grpId="0" animBg="1"/>
      <p:bldP spid="33" grpId="1" animBg="1"/>
      <p:bldP spid="37" grpId="0" animBg="1"/>
      <p:bldP spid="37" grpId="1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21BBA-0F16-409F-B52A-70391B2B28B2}"/>
              </a:ext>
            </a:extLst>
          </p:cNvPr>
          <p:cNvGrpSpPr/>
          <p:nvPr/>
        </p:nvGrpSpPr>
        <p:grpSpPr>
          <a:xfrm>
            <a:off x="8007391" y="938531"/>
            <a:ext cx="2291131" cy="488478"/>
            <a:chOff x="693434" y="2961971"/>
            <a:chExt cx="2291131" cy="48847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B5E375F-B816-49A5-AABE-6F31FE4701C3}"/>
                </a:ext>
              </a:extLst>
            </p:cNvPr>
            <p:cNvGrpSpPr/>
            <p:nvPr/>
          </p:nvGrpSpPr>
          <p:grpSpPr>
            <a:xfrm>
              <a:off x="693434" y="2964317"/>
              <a:ext cx="1888052" cy="486132"/>
              <a:chOff x="1614452" y="2930027"/>
              <a:chExt cx="783666" cy="285656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B57ED4D-044B-4775-BC44-E9D31B789664}"/>
                  </a:ext>
                </a:extLst>
              </p:cNvPr>
              <p:cNvSpPr/>
              <p:nvPr/>
            </p:nvSpPr>
            <p:spPr>
              <a:xfrm rot="21193953">
                <a:off x="1614452" y="2950988"/>
                <a:ext cx="783666" cy="264695"/>
              </a:xfrm>
              <a:custGeom>
                <a:avLst/>
                <a:gdLst>
                  <a:gd name="connsiteX0" fmla="*/ 156410 w 783666"/>
                  <a:gd name="connsiteY0" fmla="*/ 0 h 264695"/>
                  <a:gd name="connsiteX1" fmla="*/ 156410 w 783666"/>
                  <a:gd name="connsiteY1" fmla="*/ 0 h 264695"/>
                  <a:gd name="connsiteX2" fmla="*/ 48126 w 783666"/>
                  <a:gd name="connsiteY2" fmla="*/ 12032 h 264695"/>
                  <a:gd name="connsiteX3" fmla="*/ 24063 w 783666"/>
                  <a:gd name="connsiteY3" fmla="*/ 48126 h 264695"/>
                  <a:gd name="connsiteX4" fmla="*/ 0 w 783666"/>
                  <a:gd name="connsiteY4" fmla="*/ 72190 h 264695"/>
                  <a:gd name="connsiteX5" fmla="*/ 12031 w 783666"/>
                  <a:gd name="connsiteY5" fmla="*/ 156411 h 264695"/>
                  <a:gd name="connsiteX6" fmla="*/ 24063 w 783666"/>
                  <a:gd name="connsiteY6" fmla="*/ 192505 h 264695"/>
                  <a:gd name="connsiteX7" fmla="*/ 60158 w 783666"/>
                  <a:gd name="connsiteY7" fmla="*/ 204537 h 264695"/>
                  <a:gd name="connsiteX8" fmla="*/ 216568 w 783666"/>
                  <a:gd name="connsiteY8" fmla="*/ 216569 h 264695"/>
                  <a:gd name="connsiteX9" fmla="*/ 252663 w 783666"/>
                  <a:gd name="connsiteY9" fmla="*/ 228600 h 264695"/>
                  <a:gd name="connsiteX10" fmla="*/ 360947 w 783666"/>
                  <a:gd name="connsiteY10" fmla="*/ 252663 h 264695"/>
                  <a:gd name="connsiteX11" fmla="*/ 409073 w 783666"/>
                  <a:gd name="connsiteY11" fmla="*/ 264695 h 264695"/>
                  <a:gd name="connsiteX12" fmla="*/ 589547 w 783666"/>
                  <a:gd name="connsiteY12" fmla="*/ 252663 h 264695"/>
                  <a:gd name="connsiteX13" fmla="*/ 661736 w 783666"/>
                  <a:gd name="connsiteY13" fmla="*/ 228600 h 264695"/>
                  <a:gd name="connsiteX14" fmla="*/ 685800 w 783666"/>
                  <a:gd name="connsiteY14" fmla="*/ 204537 h 264695"/>
                  <a:gd name="connsiteX15" fmla="*/ 757989 w 783666"/>
                  <a:gd name="connsiteY15" fmla="*/ 180474 h 264695"/>
                  <a:gd name="connsiteX16" fmla="*/ 782052 w 783666"/>
                  <a:gd name="connsiteY16" fmla="*/ 108284 h 264695"/>
                  <a:gd name="connsiteX17" fmla="*/ 770021 w 783666"/>
                  <a:gd name="connsiteY17" fmla="*/ 72190 h 264695"/>
                  <a:gd name="connsiteX18" fmla="*/ 733926 w 783666"/>
                  <a:gd name="connsiteY18" fmla="*/ 60158 h 264695"/>
                  <a:gd name="connsiteX19" fmla="*/ 529389 w 783666"/>
                  <a:gd name="connsiteY19" fmla="*/ 48126 h 264695"/>
                  <a:gd name="connsiteX20" fmla="*/ 433136 w 783666"/>
                  <a:gd name="connsiteY20" fmla="*/ 36095 h 264695"/>
                  <a:gd name="connsiteX21" fmla="*/ 312821 w 783666"/>
                  <a:gd name="connsiteY21" fmla="*/ 12032 h 264695"/>
                  <a:gd name="connsiteX22" fmla="*/ 156410 w 783666"/>
                  <a:gd name="connsiteY22" fmla="*/ 0 h 26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3666" h="264695">
                    <a:moveTo>
                      <a:pt x="156410" y="0"/>
                    </a:moveTo>
                    <a:lnTo>
                      <a:pt x="156410" y="0"/>
                    </a:lnTo>
                    <a:cubicBezTo>
                      <a:pt x="120315" y="4011"/>
                      <a:pt x="82256" y="-379"/>
                      <a:pt x="48126" y="12032"/>
                    </a:cubicBezTo>
                    <a:cubicBezTo>
                      <a:pt x="34537" y="16974"/>
                      <a:pt x="33096" y="36835"/>
                      <a:pt x="24063" y="48126"/>
                    </a:cubicBezTo>
                    <a:cubicBezTo>
                      <a:pt x="16977" y="56984"/>
                      <a:pt x="8021" y="64169"/>
                      <a:pt x="0" y="72190"/>
                    </a:cubicBezTo>
                    <a:cubicBezTo>
                      <a:pt x="4010" y="100264"/>
                      <a:pt x="6469" y="128603"/>
                      <a:pt x="12031" y="156411"/>
                    </a:cubicBezTo>
                    <a:cubicBezTo>
                      <a:pt x="14518" y="168847"/>
                      <a:pt x="15095" y="183537"/>
                      <a:pt x="24063" y="192505"/>
                    </a:cubicBezTo>
                    <a:cubicBezTo>
                      <a:pt x="33031" y="201473"/>
                      <a:pt x="47573" y="202964"/>
                      <a:pt x="60158" y="204537"/>
                    </a:cubicBezTo>
                    <a:cubicBezTo>
                      <a:pt x="112045" y="211023"/>
                      <a:pt x="164431" y="212558"/>
                      <a:pt x="216568" y="216569"/>
                    </a:cubicBezTo>
                    <a:cubicBezTo>
                      <a:pt x="228600" y="220579"/>
                      <a:pt x="240469" y="225116"/>
                      <a:pt x="252663" y="228600"/>
                    </a:cubicBezTo>
                    <a:cubicBezTo>
                      <a:pt x="304034" y="243277"/>
                      <a:pt x="305097" y="240252"/>
                      <a:pt x="360947" y="252663"/>
                    </a:cubicBezTo>
                    <a:cubicBezTo>
                      <a:pt x="377089" y="256250"/>
                      <a:pt x="393031" y="260684"/>
                      <a:pt x="409073" y="264695"/>
                    </a:cubicBezTo>
                    <a:cubicBezTo>
                      <a:pt x="469231" y="260684"/>
                      <a:pt x="529861" y="261190"/>
                      <a:pt x="589547" y="252663"/>
                    </a:cubicBezTo>
                    <a:cubicBezTo>
                      <a:pt x="614657" y="249076"/>
                      <a:pt x="661736" y="228600"/>
                      <a:pt x="661736" y="228600"/>
                    </a:cubicBezTo>
                    <a:cubicBezTo>
                      <a:pt x="669757" y="220579"/>
                      <a:pt x="675654" y="209610"/>
                      <a:pt x="685800" y="204537"/>
                    </a:cubicBezTo>
                    <a:cubicBezTo>
                      <a:pt x="708487" y="193194"/>
                      <a:pt x="757989" y="180474"/>
                      <a:pt x="757989" y="180474"/>
                    </a:cubicBezTo>
                    <a:cubicBezTo>
                      <a:pt x="766010" y="156411"/>
                      <a:pt x="790073" y="132347"/>
                      <a:pt x="782052" y="108284"/>
                    </a:cubicBezTo>
                    <a:cubicBezTo>
                      <a:pt x="778042" y="96253"/>
                      <a:pt x="778989" y="81158"/>
                      <a:pt x="770021" y="72190"/>
                    </a:cubicBezTo>
                    <a:cubicBezTo>
                      <a:pt x="761053" y="63222"/>
                      <a:pt x="746546" y="61420"/>
                      <a:pt x="733926" y="60158"/>
                    </a:cubicBezTo>
                    <a:cubicBezTo>
                      <a:pt x="665968" y="53362"/>
                      <a:pt x="597568" y="52137"/>
                      <a:pt x="529389" y="48126"/>
                    </a:cubicBezTo>
                    <a:cubicBezTo>
                      <a:pt x="497305" y="44116"/>
                      <a:pt x="465030" y="41411"/>
                      <a:pt x="433136" y="36095"/>
                    </a:cubicBezTo>
                    <a:cubicBezTo>
                      <a:pt x="370042" y="25579"/>
                      <a:pt x="388488" y="15815"/>
                      <a:pt x="312821" y="12032"/>
                    </a:cubicBezTo>
                    <a:cubicBezTo>
                      <a:pt x="256744" y="9228"/>
                      <a:pt x="182478" y="2005"/>
                      <a:pt x="156410" y="0"/>
                    </a:cubicBezTo>
                    <a:close/>
                  </a:path>
                </a:pathLst>
              </a:custGeom>
              <a:solidFill>
                <a:srgbClr val="E0E0D8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74EB930-B30D-4C15-A1C3-7B4839F33C69}"/>
                  </a:ext>
                </a:extLst>
              </p:cNvPr>
              <p:cNvSpPr/>
              <p:nvPr/>
            </p:nvSpPr>
            <p:spPr>
              <a:xfrm rot="384535">
                <a:off x="1628954" y="2930027"/>
                <a:ext cx="723509" cy="240631"/>
              </a:xfrm>
              <a:custGeom>
                <a:avLst/>
                <a:gdLst>
                  <a:gd name="connsiteX0" fmla="*/ 314435 w 723509"/>
                  <a:gd name="connsiteY0" fmla="*/ 12031 h 240631"/>
                  <a:gd name="connsiteX1" fmla="*/ 314435 w 723509"/>
                  <a:gd name="connsiteY1" fmla="*/ 12031 h 240631"/>
                  <a:gd name="connsiteX2" fmla="*/ 133961 w 723509"/>
                  <a:gd name="connsiteY2" fmla="*/ 48126 h 240631"/>
                  <a:gd name="connsiteX3" fmla="*/ 61772 w 723509"/>
                  <a:gd name="connsiteY3" fmla="*/ 72189 h 240631"/>
                  <a:gd name="connsiteX4" fmla="*/ 25677 w 723509"/>
                  <a:gd name="connsiteY4" fmla="*/ 84221 h 240631"/>
                  <a:gd name="connsiteX5" fmla="*/ 1614 w 723509"/>
                  <a:gd name="connsiteY5" fmla="*/ 156410 h 240631"/>
                  <a:gd name="connsiteX6" fmla="*/ 13645 w 723509"/>
                  <a:gd name="connsiteY6" fmla="*/ 192505 h 240631"/>
                  <a:gd name="connsiteX7" fmla="*/ 37709 w 723509"/>
                  <a:gd name="connsiteY7" fmla="*/ 216568 h 240631"/>
                  <a:gd name="connsiteX8" fmla="*/ 194119 w 723509"/>
                  <a:gd name="connsiteY8" fmla="*/ 240631 h 240631"/>
                  <a:gd name="connsiteX9" fmla="*/ 494909 w 723509"/>
                  <a:gd name="connsiteY9" fmla="*/ 228600 h 240631"/>
                  <a:gd name="connsiteX10" fmla="*/ 567098 w 723509"/>
                  <a:gd name="connsiteY10" fmla="*/ 216568 h 240631"/>
                  <a:gd name="connsiteX11" fmla="*/ 675382 w 723509"/>
                  <a:gd name="connsiteY11" fmla="*/ 204537 h 240631"/>
                  <a:gd name="connsiteX12" fmla="*/ 699445 w 723509"/>
                  <a:gd name="connsiteY12" fmla="*/ 180473 h 240631"/>
                  <a:gd name="connsiteX13" fmla="*/ 723509 w 723509"/>
                  <a:gd name="connsiteY13" fmla="*/ 108284 h 240631"/>
                  <a:gd name="connsiteX14" fmla="*/ 711477 w 723509"/>
                  <a:gd name="connsiteY14" fmla="*/ 48126 h 240631"/>
                  <a:gd name="connsiteX15" fmla="*/ 639288 w 723509"/>
                  <a:gd name="connsiteY15" fmla="*/ 24063 h 240631"/>
                  <a:gd name="connsiteX16" fmla="*/ 458814 w 723509"/>
                  <a:gd name="connsiteY16" fmla="*/ 0 h 240631"/>
                  <a:gd name="connsiteX17" fmla="*/ 314435 w 723509"/>
                  <a:gd name="connsiteY17" fmla="*/ 12031 h 24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3509" h="240631">
                    <a:moveTo>
                      <a:pt x="314435" y="12031"/>
                    </a:moveTo>
                    <a:lnTo>
                      <a:pt x="314435" y="12031"/>
                    </a:lnTo>
                    <a:cubicBezTo>
                      <a:pt x="180944" y="26864"/>
                      <a:pt x="240602" y="12579"/>
                      <a:pt x="133961" y="48126"/>
                    </a:cubicBezTo>
                    <a:lnTo>
                      <a:pt x="61772" y="72189"/>
                    </a:lnTo>
                    <a:lnTo>
                      <a:pt x="25677" y="84221"/>
                    </a:lnTo>
                    <a:cubicBezTo>
                      <a:pt x="17656" y="108284"/>
                      <a:pt x="-6407" y="132347"/>
                      <a:pt x="1614" y="156410"/>
                    </a:cubicBezTo>
                    <a:cubicBezTo>
                      <a:pt x="5624" y="168442"/>
                      <a:pt x="7120" y="181630"/>
                      <a:pt x="13645" y="192505"/>
                    </a:cubicBezTo>
                    <a:cubicBezTo>
                      <a:pt x="19481" y="202232"/>
                      <a:pt x="27982" y="210732"/>
                      <a:pt x="37709" y="216568"/>
                    </a:cubicBezTo>
                    <a:cubicBezTo>
                      <a:pt x="72400" y="237382"/>
                      <a:pt x="187164" y="239936"/>
                      <a:pt x="194119" y="240631"/>
                    </a:cubicBezTo>
                    <a:cubicBezTo>
                      <a:pt x="294382" y="236621"/>
                      <a:pt x="394774" y="235060"/>
                      <a:pt x="494909" y="228600"/>
                    </a:cubicBezTo>
                    <a:cubicBezTo>
                      <a:pt x="519253" y="227029"/>
                      <a:pt x="542917" y="219792"/>
                      <a:pt x="567098" y="216568"/>
                    </a:cubicBezTo>
                    <a:cubicBezTo>
                      <a:pt x="603096" y="211768"/>
                      <a:pt x="639287" y="208547"/>
                      <a:pt x="675382" y="204537"/>
                    </a:cubicBezTo>
                    <a:cubicBezTo>
                      <a:pt x="683403" y="196516"/>
                      <a:pt x="694372" y="190619"/>
                      <a:pt x="699445" y="180473"/>
                    </a:cubicBezTo>
                    <a:cubicBezTo>
                      <a:pt x="710789" y="157786"/>
                      <a:pt x="723509" y="108284"/>
                      <a:pt x="723509" y="108284"/>
                    </a:cubicBezTo>
                    <a:cubicBezTo>
                      <a:pt x="719498" y="88231"/>
                      <a:pt x="725937" y="62586"/>
                      <a:pt x="711477" y="48126"/>
                    </a:cubicBezTo>
                    <a:cubicBezTo>
                      <a:pt x="693541" y="30190"/>
                      <a:pt x="663351" y="32084"/>
                      <a:pt x="639288" y="24063"/>
                    </a:cubicBezTo>
                    <a:cubicBezTo>
                      <a:pt x="557376" y="-3241"/>
                      <a:pt x="615839" y="13085"/>
                      <a:pt x="458814" y="0"/>
                    </a:cubicBezTo>
                    <a:cubicBezTo>
                      <a:pt x="330517" y="12829"/>
                      <a:pt x="338498" y="10026"/>
                      <a:pt x="314435" y="12031"/>
                    </a:cubicBezTo>
                    <a:close/>
                  </a:path>
                </a:pathLst>
              </a:custGeom>
              <a:solidFill>
                <a:srgbClr val="C8C2B6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A4D12E-63B8-4F9D-A241-12185369B90F}"/>
                </a:ext>
              </a:extLst>
            </p:cNvPr>
            <p:cNvSpPr txBox="1"/>
            <p:nvPr/>
          </p:nvSpPr>
          <p:spPr>
            <a:xfrm>
              <a:off x="992200" y="2961971"/>
              <a:ext cx="1992365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kern="1300" dirty="0"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코드 설명</a:t>
              </a:r>
              <a:endParaRPr lang="en-US" altLang="ko-KR" sz="1600" kern="13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FB6B08-C21F-49E3-9336-8159A617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0" y="938531"/>
            <a:ext cx="6833790" cy="51156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92A81F-AD34-438C-8F73-AB8C38C4C8D0}"/>
              </a:ext>
            </a:extLst>
          </p:cNvPr>
          <p:cNvSpPr txBox="1"/>
          <p:nvPr/>
        </p:nvSpPr>
        <p:spPr>
          <a:xfrm>
            <a:off x="8684942" y="2496745"/>
            <a:ext cx="246093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그래프 제목 </a:t>
            </a:r>
            <a:r>
              <a:rPr lang="en-US" altLang="ko-KR" dirty="0"/>
              <a:t>:: </a:t>
            </a:r>
            <a:r>
              <a:rPr lang="ko-KR" altLang="en-US" dirty="0"/>
              <a:t>층 이름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C62DF-00EA-4366-A1E5-4DD555F0C721}"/>
              </a:ext>
            </a:extLst>
          </p:cNvPr>
          <p:cNvSpPr txBox="1"/>
          <p:nvPr/>
        </p:nvSpPr>
        <p:spPr>
          <a:xfrm>
            <a:off x="9089700" y="3498448"/>
            <a:ext cx="1733167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특성 맵 그리기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9EBAEF-C2D3-4E8F-BA17-9D3101953982}"/>
              </a:ext>
            </a:extLst>
          </p:cNvPr>
          <p:cNvSpPr txBox="1"/>
          <p:nvPr/>
        </p:nvSpPr>
        <p:spPr>
          <a:xfrm>
            <a:off x="8684942" y="4500151"/>
            <a:ext cx="2656496" cy="36933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그리드에 활성화 채우기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D4D6E6B-BF34-473C-B05D-98B15C9E7462}"/>
              </a:ext>
            </a:extLst>
          </p:cNvPr>
          <p:cNvSpPr/>
          <p:nvPr/>
        </p:nvSpPr>
        <p:spPr>
          <a:xfrm>
            <a:off x="1635853" y="1068232"/>
            <a:ext cx="2525086" cy="859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3429D71-EA15-400E-8148-47D74614F458}"/>
              </a:ext>
            </a:extLst>
          </p:cNvPr>
          <p:cNvSpPr/>
          <p:nvPr/>
        </p:nvSpPr>
        <p:spPr>
          <a:xfrm>
            <a:off x="1635853" y="2049943"/>
            <a:ext cx="4790114" cy="69382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A3A78A0-9E94-4718-88FB-1CFB171AE5EF}"/>
              </a:ext>
            </a:extLst>
          </p:cNvPr>
          <p:cNvSpPr/>
          <p:nvPr/>
        </p:nvSpPr>
        <p:spPr>
          <a:xfrm>
            <a:off x="1635852" y="2866077"/>
            <a:ext cx="6190137" cy="288248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2AB1540-CDED-41EB-85C0-18992EC24D23}"/>
              </a:ext>
            </a:extLst>
          </p:cNvPr>
          <p:cNvSpPr/>
          <p:nvPr/>
        </p:nvSpPr>
        <p:spPr>
          <a:xfrm>
            <a:off x="1635852" y="2057331"/>
            <a:ext cx="4790115" cy="23243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2F3E42-F422-4571-9242-3AC00852C940}"/>
              </a:ext>
            </a:extLst>
          </p:cNvPr>
          <p:cNvGrpSpPr/>
          <p:nvPr/>
        </p:nvGrpSpPr>
        <p:grpSpPr>
          <a:xfrm>
            <a:off x="6650635" y="1605129"/>
            <a:ext cx="4698063" cy="4752534"/>
            <a:chOff x="6740668" y="1446392"/>
            <a:chExt cx="4698063" cy="4752534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4177E6A-3675-4E43-8950-7744B979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0668" y="1446392"/>
              <a:ext cx="4698063" cy="4752534"/>
            </a:xfrm>
            <a:prstGeom prst="rect">
              <a:avLst/>
            </a:prstGeom>
            <a:ln w="38100">
              <a:solidFill>
                <a:srgbClr val="095BFF"/>
              </a:solidFill>
            </a:ln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E18C1AA-3FA7-4DAC-80BF-C53BD4608A09}"/>
                </a:ext>
              </a:extLst>
            </p:cNvPr>
            <p:cNvGrpSpPr/>
            <p:nvPr/>
          </p:nvGrpSpPr>
          <p:grpSpPr>
            <a:xfrm>
              <a:off x="9470974" y="2399164"/>
              <a:ext cx="846987" cy="3091094"/>
              <a:chOff x="9232043" y="2557901"/>
              <a:chExt cx="846987" cy="309109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ECE1B51-6704-4AFF-884D-21266D72E87D}"/>
                  </a:ext>
                </a:extLst>
              </p:cNvPr>
              <p:cNvSpPr/>
              <p:nvPr/>
            </p:nvSpPr>
            <p:spPr>
              <a:xfrm>
                <a:off x="9833535" y="2557901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230C5DB-F872-4C40-B19E-494008E524F1}"/>
                  </a:ext>
                </a:extLst>
              </p:cNvPr>
              <p:cNvSpPr/>
              <p:nvPr/>
            </p:nvSpPr>
            <p:spPr>
              <a:xfrm>
                <a:off x="9721369" y="2855811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EA10EB2F-2CA5-4B8F-9EA6-5DD844E329C5}"/>
                  </a:ext>
                </a:extLst>
              </p:cNvPr>
              <p:cNvSpPr/>
              <p:nvPr/>
            </p:nvSpPr>
            <p:spPr>
              <a:xfrm>
                <a:off x="9721369" y="3133708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9F09CF4A-06DB-4935-8E04-2EEB933FB8C8}"/>
                  </a:ext>
                </a:extLst>
              </p:cNvPr>
              <p:cNvSpPr/>
              <p:nvPr/>
            </p:nvSpPr>
            <p:spPr>
              <a:xfrm>
                <a:off x="9721369" y="3409165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A85CD683-3980-4ABB-BEF8-E5747161506F}"/>
                  </a:ext>
                </a:extLst>
              </p:cNvPr>
              <p:cNvSpPr/>
              <p:nvPr/>
            </p:nvSpPr>
            <p:spPr>
              <a:xfrm>
                <a:off x="9767695" y="3691474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183BF1B-02BF-4A80-AB3F-484DF37498F6}"/>
                  </a:ext>
                </a:extLst>
              </p:cNvPr>
              <p:cNvSpPr/>
              <p:nvPr/>
            </p:nvSpPr>
            <p:spPr>
              <a:xfrm>
                <a:off x="9767694" y="3981396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44E551C-30AC-412E-B8E1-B7EF31527E3D}"/>
                  </a:ext>
                </a:extLst>
              </p:cNvPr>
              <p:cNvSpPr/>
              <p:nvPr/>
            </p:nvSpPr>
            <p:spPr>
              <a:xfrm>
                <a:off x="9767693" y="4258140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F27030D-965D-4B9A-8EF0-277D8E207ABB}"/>
                  </a:ext>
                </a:extLst>
              </p:cNvPr>
              <p:cNvSpPr/>
              <p:nvPr/>
            </p:nvSpPr>
            <p:spPr>
              <a:xfrm>
                <a:off x="9644945" y="4549207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36D7CB13-6E25-41EE-8665-065A59D4A8BB}"/>
                  </a:ext>
                </a:extLst>
              </p:cNvPr>
              <p:cNvSpPr/>
              <p:nvPr/>
            </p:nvSpPr>
            <p:spPr>
              <a:xfrm>
                <a:off x="9244407" y="4869483"/>
                <a:ext cx="377546" cy="199018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EB2D898-A0DD-43CB-AA0A-5CCA5C8FD851}"/>
                  </a:ext>
                </a:extLst>
              </p:cNvPr>
              <p:cNvSpPr/>
              <p:nvPr/>
            </p:nvSpPr>
            <p:spPr>
              <a:xfrm>
                <a:off x="9244407" y="5135729"/>
                <a:ext cx="377546" cy="199018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CF4BB71-008E-4D06-90BC-15A5BD07386D}"/>
                  </a:ext>
                </a:extLst>
              </p:cNvPr>
              <p:cNvSpPr/>
              <p:nvPr/>
            </p:nvSpPr>
            <p:spPr>
              <a:xfrm>
                <a:off x="9232043" y="5401975"/>
                <a:ext cx="245495" cy="247020"/>
              </a:xfrm>
              <a:prstGeom prst="ellipse">
                <a:avLst/>
              </a:prstGeom>
              <a:noFill/>
              <a:ln w="25400">
                <a:solidFill>
                  <a:srgbClr val="095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5731606-C8C1-4B6F-B0BF-0270430DCB02}"/>
              </a:ext>
            </a:extLst>
          </p:cNvPr>
          <p:cNvSpPr/>
          <p:nvPr/>
        </p:nvSpPr>
        <p:spPr>
          <a:xfrm>
            <a:off x="1639419" y="2241995"/>
            <a:ext cx="4790115" cy="232439"/>
          </a:xfrm>
          <a:prstGeom prst="roundRect">
            <a:avLst/>
          </a:prstGeom>
          <a:noFill/>
          <a:ln w="38100">
            <a:solidFill>
              <a:srgbClr val="095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A2C49CCC-9B5E-46D5-8056-C82AC57DCCFE}"/>
              </a:ext>
            </a:extLst>
          </p:cNvPr>
          <p:cNvSpPr/>
          <p:nvPr/>
        </p:nvSpPr>
        <p:spPr>
          <a:xfrm>
            <a:off x="8187069" y="2191151"/>
            <a:ext cx="3561907" cy="1164810"/>
          </a:xfrm>
          <a:prstGeom prst="flowChartAlternate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layer_names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159CAE19-A7A4-4DEF-A573-0BA359AA5CFC}"/>
              </a:ext>
            </a:extLst>
          </p:cNvPr>
          <p:cNvSpPr/>
          <p:nvPr/>
        </p:nvSpPr>
        <p:spPr>
          <a:xfrm>
            <a:off x="8175329" y="4006076"/>
            <a:ext cx="3561907" cy="1164810"/>
          </a:xfrm>
          <a:prstGeom prst="flowChartAlternateProcess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activations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7139239-7609-456D-881E-4B727AB09A47}"/>
              </a:ext>
            </a:extLst>
          </p:cNvPr>
          <p:cNvSpPr/>
          <p:nvPr/>
        </p:nvSpPr>
        <p:spPr>
          <a:xfrm>
            <a:off x="10665025" y="2250061"/>
            <a:ext cx="10839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+1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A5FA9E-FFA2-4323-9145-19170C167153}"/>
              </a:ext>
            </a:extLst>
          </p:cNvPr>
          <p:cNvSpPr/>
          <p:nvPr/>
        </p:nvSpPr>
        <p:spPr>
          <a:xfrm>
            <a:off x="10665025" y="4126816"/>
            <a:ext cx="10839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364457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30" grpId="0" animBg="1"/>
      <p:bldP spid="30" grpId="1" animBg="1"/>
      <p:bldP spid="33" grpId="0" animBg="1"/>
      <p:bldP spid="33" grpId="1" animBg="1"/>
      <p:bldP spid="34" grpId="0" animBg="1"/>
      <p:bldP spid="34" grpId="1" animBg="1"/>
      <p:bldP spid="38" grpId="0" animBg="1"/>
      <p:bldP spid="38" grpId="1" animBg="1"/>
      <p:bldP spid="55" grpId="0" animBg="1"/>
      <p:bldP spid="14" grpId="0" animBg="1"/>
      <p:bldP spid="14" grpId="1" animBg="1"/>
      <p:bldP spid="56" grpId="0" animBg="1"/>
      <p:bldP spid="56" grpId="1" animBg="1"/>
      <p:bldP spid="57" grpId="0"/>
      <p:bldP spid="57" grpId="1"/>
      <p:bldP spid="57" grpId="2"/>
      <p:bldP spid="57" grpId="3"/>
      <p:bldP spid="57" grpId="4"/>
      <p:bldP spid="57" grpId="5"/>
      <p:bldP spid="58" grpId="0"/>
      <p:bldP spid="58" grpId="1"/>
      <p:bldP spid="58" grpId="2"/>
      <p:bldP spid="58" grpId="3"/>
      <p:bldP spid="58" grpId="4"/>
      <p:bldP spid="58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E8B8C0-927E-47B6-A01D-4FD68DE4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113143"/>
            <a:ext cx="75057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3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3B2B6E-654C-40B0-B88F-2DDB8D25446C}"/>
              </a:ext>
            </a:extLst>
          </p:cNvPr>
          <p:cNvSpPr/>
          <p:nvPr/>
        </p:nvSpPr>
        <p:spPr>
          <a:xfrm>
            <a:off x="0" y="0"/>
            <a:ext cx="240632" cy="6858000"/>
          </a:xfrm>
          <a:prstGeom prst="rect">
            <a:avLst/>
          </a:pr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3E19FE-7A42-466A-9F13-74E26D09578E}"/>
              </a:ext>
            </a:extLst>
          </p:cNvPr>
          <p:cNvCxnSpPr>
            <a:cxnSpLocks/>
          </p:cNvCxnSpPr>
          <p:nvPr/>
        </p:nvCxnSpPr>
        <p:spPr>
          <a:xfrm>
            <a:off x="240632" y="637671"/>
            <a:ext cx="295443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09041A-2CEF-4C43-A8F4-795B75BCD6D1}"/>
              </a:ext>
            </a:extLst>
          </p:cNvPr>
          <p:cNvSpPr txBox="1"/>
          <p:nvPr/>
        </p:nvSpPr>
        <p:spPr>
          <a:xfrm>
            <a:off x="240632" y="162200"/>
            <a:ext cx="3081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5.4 </a:t>
            </a:r>
            <a:r>
              <a:rPr lang="ko-KR" altLang="en-US" sz="1600" dirty="0">
                <a:latin typeface="Abadi" panose="020B0604020104020204" pitchFamily="34" charset="0"/>
              </a:rPr>
              <a:t>컨브넷 학습 시각화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36B5F6-6A0B-44B5-A261-082C1A15983F}"/>
              </a:ext>
            </a:extLst>
          </p:cNvPr>
          <p:cNvSpPr txBox="1"/>
          <p:nvPr/>
        </p:nvSpPr>
        <p:spPr>
          <a:xfrm>
            <a:off x="240632" y="-239110"/>
            <a:ext cx="75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b="1" dirty="0">
              <a:solidFill>
                <a:schemeClr val="tx1">
                  <a:alpha val="67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3460D-4BFD-48AC-BA2A-C23570B0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7" y="912093"/>
            <a:ext cx="5522017" cy="56904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FA446B-C2A8-4792-8DA0-35359E4B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97" y="912093"/>
            <a:ext cx="5494435" cy="56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319</Words>
  <Application>Microsoft Office PowerPoint</Application>
  <PresentationFormat>와이드스크린</PresentationFormat>
  <Paragraphs>117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Microsoft GothicNeo</vt:lpstr>
      <vt:lpstr>맑은 고딕</vt:lpstr>
      <vt:lpstr>맑은 고딕 Semilight</vt:lpstr>
      <vt:lpstr>Abadi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정다은</dc:creator>
  <cp:lastModifiedBy>태학 이</cp:lastModifiedBy>
  <cp:revision>224</cp:revision>
  <dcterms:created xsi:type="dcterms:W3CDTF">2020-01-13T14:59:54Z</dcterms:created>
  <dcterms:modified xsi:type="dcterms:W3CDTF">2020-01-27T21:26:39Z</dcterms:modified>
</cp:coreProperties>
</file>